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82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CCEB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CCEB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CCEB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9001" y="3153221"/>
            <a:ext cx="1134999" cy="198551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50275" y="4524700"/>
            <a:ext cx="593724" cy="61403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17000" y="5023416"/>
            <a:ext cx="126999" cy="11532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27601" y="0"/>
            <a:ext cx="114300" cy="513873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3851" y="0"/>
            <a:ext cx="276225" cy="5138737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30825" y="0"/>
            <a:ext cx="535051" cy="513873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35650" y="0"/>
            <a:ext cx="677926" cy="5138737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64275" y="0"/>
            <a:ext cx="885825" cy="5138737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40525" y="0"/>
            <a:ext cx="1095375" cy="5138737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178675" y="0"/>
            <a:ext cx="1371600" cy="5138737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808476" y="0"/>
            <a:ext cx="238125" cy="5138737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22676" y="0"/>
            <a:ext cx="476250" cy="5138737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486025" y="0"/>
            <a:ext cx="674751" cy="5138737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790700" y="0"/>
            <a:ext cx="912876" cy="5138737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14425" y="0"/>
            <a:ext cx="1170051" cy="513873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7200" y="0"/>
            <a:ext cx="1333500" cy="513873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525" y="3454018"/>
            <a:ext cx="962025" cy="1684718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525" y="4631537"/>
            <a:ext cx="361950" cy="50719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581900" y="0"/>
            <a:ext cx="1562100" cy="2126488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002651" y="0"/>
            <a:ext cx="1141730" cy="1006475"/>
          </a:xfrm>
          <a:custGeom>
            <a:avLst/>
            <a:gdLst/>
            <a:ahLst/>
            <a:cxnLst/>
            <a:rect l="l" t="t" r="r" b="b"/>
            <a:pathLst>
              <a:path w="1141729" h="1006475">
                <a:moveTo>
                  <a:pt x="1141349" y="977519"/>
                </a:moveTo>
                <a:lnTo>
                  <a:pt x="913765" y="720344"/>
                </a:lnTo>
                <a:lnTo>
                  <a:pt x="646303" y="471424"/>
                </a:lnTo>
                <a:lnTo>
                  <a:pt x="351790" y="228600"/>
                </a:lnTo>
                <a:lnTo>
                  <a:pt x="27051" y="0"/>
                </a:lnTo>
                <a:lnTo>
                  <a:pt x="0" y="0"/>
                </a:lnTo>
                <a:lnTo>
                  <a:pt x="332613" y="235712"/>
                </a:lnTo>
                <a:lnTo>
                  <a:pt x="636651" y="485775"/>
                </a:lnTo>
                <a:lnTo>
                  <a:pt x="904113" y="741807"/>
                </a:lnTo>
                <a:lnTo>
                  <a:pt x="1141349" y="1006094"/>
                </a:lnTo>
                <a:lnTo>
                  <a:pt x="1141349" y="977519"/>
                </a:lnTo>
                <a:close/>
              </a:path>
              <a:path w="1141729" h="1006475">
                <a:moveTo>
                  <a:pt x="1141349" y="471424"/>
                </a:moveTo>
                <a:lnTo>
                  <a:pt x="846963" y="228600"/>
                </a:lnTo>
                <a:lnTo>
                  <a:pt x="512699" y="0"/>
                </a:lnTo>
                <a:lnTo>
                  <a:pt x="493649" y="0"/>
                </a:lnTo>
                <a:lnTo>
                  <a:pt x="837438" y="242824"/>
                </a:lnTo>
                <a:lnTo>
                  <a:pt x="1141349" y="492887"/>
                </a:lnTo>
                <a:lnTo>
                  <a:pt x="1141349" y="471424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525" y="0"/>
            <a:ext cx="1362075" cy="1677542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9525" y="0"/>
            <a:ext cx="933450" cy="713740"/>
          </a:xfrm>
          <a:custGeom>
            <a:avLst/>
            <a:gdLst/>
            <a:ahLst/>
            <a:cxnLst/>
            <a:rect l="l" t="t" r="r" b="b"/>
            <a:pathLst>
              <a:path w="933450" h="713740">
                <a:moveTo>
                  <a:pt x="428625" y="0"/>
                </a:moveTo>
                <a:lnTo>
                  <a:pt x="399935" y="0"/>
                </a:lnTo>
                <a:lnTo>
                  <a:pt x="191211" y="135763"/>
                </a:lnTo>
                <a:lnTo>
                  <a:pt x="0" y="278638"/>
                </a:lnTo>
                <a:lnTo>
                  <a:pt x="0" y="300101"/>
                </a:lnTo>
                <a:lnTo>
                  <a:pt x="200774" y="142875"/>
                </a:lnTo>
                <a:lnTo>
                  <a:pt x="428625" y="0"/>
                </a:lnTo>
                <a:close/>
              </a:path>
              <a:path w="933450" h="713740">
                <a:moveTo>
                  <a:pt x="933450" y="0"/>
                </a:moveTo>
                <a:lnTo>
                  <a:pt x="904773" y="0"/>
                </a:lnTo>
                <a:lnTo>
                  <a:pt x="648322" y="157099"/>
                </a:lnTo>
                <a:lnTo>
                  <a:pt x="409384" y="321437"/>
                </a:lnTo>
                <a:lnTo>
                  <a:pt x="191147" y="499999"/>
                </a:lnTo>
                <a:lnTo>
                  <a:pt x="0" y="684657"/>
                </a:lnTo>
                <a:lnTo>
                  <a:pt x="0" y="713232"/>
                </a:lnTo>
                <a:lnTo>
                  <a:pt x="191147" y="514350"/>
                </a:lnTo>
                <a:lnTo>
                  <a:pt x="409384" y="335788"/>
                </a:lnTo>
                <a:lnTo>
                  <a:pt x="657872" y="164338"/>
                </a:lnTo>
                <a:lnTo>
                  <a:pt x="93345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09001" y="3153221"/>
            <a:ext cx="1134999" cy="198551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50275" y="4524700"/>
            <a:ext cx="593724" cy="61403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17000" y="5023416"/>
            <a:ext cx="126999" cy="11532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27601" y="0"/>
            <a:ext cx="114300" cy="513873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03851" y="0"/>
            <a:ext cx="276225" cy="5138737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330825" y="0"/>
            <a:ext cx="535051" cy="513873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835650" y="0"/>
            <a:ext cx="677926" cy="5138737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264275" y="0"/>
            <a:ext cx="885825" cy="5138737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740525" y="0"/>
            <a:ext cx="1095375" cy="5138737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178675" y="0"/>
            <a:ext cx="1371600" cy="5138737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808476" y="0"/>
            <a:ext cx="238125" cy="5138737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122676" y="0"/>
            <a:ext cx="476250" cy="5138737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486025" y="0"/>
            <a:ext cx="674751" cy="5138737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790700" y="0"/>
            <a:ext cx="912876" cy="5138737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14425" y="0"/>
            <a:ext cx="1170051" cy="513873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57200" y="0"/>
            <a:ext cx="1333500" cy="513873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525" y="3454018"/>
            <a:ext cx="962025" cy="1684718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525" y="4631537"/>
            <a:ext cx="361950" cy="50719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581900" y="0"/>
            <a:ext cx="1562100" cy="2126488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8002651" y="0"/>
            <a:ext cx="1141730" cy="1006475"/>
          </a:xfrm>
          <a:custGeom>
            <a:avLst/>
            <a:gdLst/>
            <a:ahLst/>
            <a:cxnLst/>
            <a:rect l="l" t="t" r="r" b="b"/>
            <a:pathLst>
              <a:path w="1141729" h="1006475">
                <a:moveTo>
                  <a:pt x="1141349" y="977519"/>
                </a:moveTo>
                <a:lnTo>
                  <a:pt x="913765" y="720344"/>
                </a:lnTo>
                <a:lnTo>
                  <a:pt x="646303" y="471424"/>
                </a:lnTo>
                <a:lnTo>
                  <a:pt x="351790" y="228600"/>
                </a:lnTo>
                <a:lnTo>
                  <a:pt x="27051" y="0"/>
                </a:lnTo>
                <a:lnTo>
                  <a:pt x="0" y="0"/>
                </a:lnTo>
                <a:lnTo>
                  <a:pt x="332613" y="235712"/>
                </a:lnTo>
                <a:lnTo>
                  <a:pt x="636651" y="485775"/>
                </a:lnTo>
                <a:lnTo>
                  <a:pt x="904113" y="741807"/>
                </a:lnTo>
                <a:lnTo>
                  <a:pt x="1141349" y="1006094"/>
                </a:lnTo>
                <a:lnTo>
                  <a:pt x="1141349" y="977519"/>
                </a:lnTo>
                <a:close/>
              </a:path>
              <a:path w="1141729" h="1006475">
                <a:moveTo>
                  <a:pt x="1141349" y="471424"/>
                </a:moveTo>
                <a:lnTo>
                  <a:pt x="846963" y="228600"/>
                </a:lnTo>
                <a:lnTo>
                  <a:pt x="512699" y="0"/>
                </a:lnTo>
                <a:lnTo>
                  <a:pt x="493649" y="0"/>
                </a:lnTo>
                <a:lnTo>
                  <a:pt x="837438" y="242824"/>
                </a:lnTo>
                <a:lnTo>
                  <a:pt x="1141349" y="492887"/>
                </a:lnTo>
                <a:lnTo>
                  <a:pt x="1141349" y="471424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525" y="0"/>
            <a:ext cx="1362075" cy="1677542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9525" y="0"/>
            <a:ext cx="933450" cy="713740"/>
          </a:xfrm>
          <a:custGeom>
            <a:avLst/>
            <a:gdLst/>
            <a:ahLst/>
            <a:cxnLst/>
            <a:rect l="l" t="t" r="r" b="b"/>
            <a:pathLst>
              <a:path w="933450" h="713740">
                <a:moveTo>
                  <a:pt x="428625" y="0"/>
                </a:moveTo>
                <a:lnTo>
                  <a:pt x="399935" y="0"/>
                </a:lnTo>
                <a:lnTo>
                  <a:pt x="191211" y="135763"/>
                </a:lnTo>
                <a:lnTo>
                  <a:pt x="0" y="278638"/>
                </a:lnTo>
                <a:lnTo>
                  <a:pt x="0" y="300101"/>
                </a:lnTo>
                <a:lnTo>
                  <a:pt x="200774" y="142875"/>
                </a:lnTo>
                <a:lnTo>
                  <a:pt x="428625" y="0"/>
                </a:lnTo>
                <a:close/>
              </a:path>
              <a:path w="933450" h="713740">
                <a:moveTo>
                  <a:pt x="933450" y="0"/>
                </a:moveTo>
                <a:lnTo>
                  <a:pt x="904773" y="0"/>
                </a:lnTo>
                <a:lnTo>
                  <a:pt x="648322" y="157099"/>
                </a:lnTo>
                <a:lnTo>
                  <a:pt x="409384" y="321437"/>
                </a:lnTo>
                <a:lnTo>
                  <a:pt x="191147" y="499999"/>
                </a:lnTo>
                <a:lnTo>
                  <a:pt x="0" y="684657"/>
                </a:lnTo>
                <a:lnTo>
                  <a:pt x="0" y="713232"/>
                </a:lnTo>
                <a:lnTo>
                  <a:pt x="191147" y="514350"/>
                </a:lnTo>
                <a:lnTo>
                  <a:pt x="409384" y="335788"/>
                </a:lnTo>
                <a:lnTo>
                  <a:pt x="657872" y="164338"/>
                </a:lnTo>
                <a:lnTo>
                  <a:pt x="93345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1588" y="2805176"/>
            <a:ext cx="9141460" cy="467995"/>
          </a:xfrm>
          <a:custGeom>
            <a:avLst/>
            <a:gdLst/>
            <a:ahLst/>
            <a:cxnLst/>
            <a:rect l="l" t="t" r="r" b="b"/>
            <a:pathLst>
              <a:path w="9141460" h="467995">
                <a:moveTo>
                  <a:pt x="0" y="467868"/>
                </a:moveTo>
                <a:lnTo>
                  <a:pt x="9140887" y="467868"/>
                </a:lnTo>
              </a:path>
              <a:path w="9141460" h="467995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588" y="3740911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3A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1588" y="466725"/>
            <a:ext cx="9141460" cy="1870710"/>
          </a:xfrm>
          <a:custGeom>
            <a:avLst/>
            <a:gdLst/>
            <a:ahLst/>
            <a:cxnLst/>
            <a:rect l="l" t="t" r="r" b="b"/>
            <a:pathLst>
              <a:path w="9141460" h="1870710">
                <a:moveTo>
                  <a:pt x="0" y="466725"/>
                </a:moveTo>
                <a:lnTo>
                  <a:pt x="9140887" y="466725"/>
                </a:lnTo>
              </a:path>
              <a:path w="9141460" h="1870710">
                <a:moveTo>
                  <a:pt x="0" y="1870456"/>
                </a:moveTo>
                <a:lnTo>
                  <a:pt x="9140887" y="1870456"/>
                </a:lnTo>
              </a:path>
              <a:path w="9141460" h="1870710">
                <a:moveTo>
                  <a:pt x="0" y="1402588"/>
                </a:moveTo>
                <a:lnTo>
                  <a:pt x="9140887" y="1402588"/>
                </a:lnTo>
              </a:path>
              <a:path w="9141460" h="1870710">
                <a:moveTo>
                  <a:pt x="0" y="934592"/>
                </a:moveTo>
                <a:lnTo>
                  <a:pt x="9140887" y="934592"/>
                </a:lnTo>
              </a:path>
              <a:path w="9141460" h="187071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1588" y="4208856"/>
            <a:ext cx="9141460" cy="467995"/>
          </a:xfrm>
          <a:custGeom>
            <a:avLst/>
            <a:gdLst/>
            <a:ahLst/>
            <a:cxnLst/>
            <a:rect l="l" t="t" r="r" b="b"/>
            <a:pathLst>
              <a:path w="9141460" h="467995">
                <a:moveTo>
                  <a:pt x="0" y="467918"/>
                </a:moveTo>
                <a:lnTo>
                  <a:pt x="9140887" y="467918"/>
                </a:lnTo>
              </a:path>
              <a:path w="9141460" h="467995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3A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35988" y="195199"/>
            <a:ext cx="6270625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CCEB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304" y="1151890"/>
            <a:ext cx="8073390" cy="3298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4.png"/><Relationship Id="rId18" Type="http://schemas.openxmlformats.org/officeDocument/2006/relationships/image" Target="../media/image349.png"/><Relationship Id="rId26" Type="http://schemas.openxmlformats.org/officeDocument/2006/relationships/image" Target="../media/image357.png"/><Relationship Id="rId3" Type="http://schemas.openxmlformats.org/officeDocument/2006/relationships/image" Target="../media/image335.png"/><Relationship Id="rId21" Type="http://schemas.openxmlformats.org/officeDocument/2006/relationships/image" Target="../media/image352.png"/><Relationship Id="rId34" Type="http://schemas.openxmlformats.org/officeDocument/2006/relationships/image" Target="../media/image365.png"/><Relationship Id="rId7" Type="http://schemas.openxmlformats.org/officeDocument/2006/relationships/image" Target="../media/image338.png"/><Relationship Id="rId12" Type="http://schemas.openxmlformats.org/officeDocument/2006/relationships/image" Target="../media/image343.png"/><Relationship Id="rId17" Type="http://schemas.openxmlformats.org/officeDocument/2006/relationships/image" Target="../media/image348.png"/><Relationship Id="rId25" Type="http://schemas.openxmlformats.org/officeDocument/2006/relationships/image" Target="../media/image356.png"/><Relationship Id="rId33" Type="http://schemas.openxmlformats.org/officeDocument/2006/relationships/image" Target="../media/image364.png"/><Relationship Id="rId2" Type="http://schemas.openxmlformats.org/officeDocument/2006/relationships/image" Target="../media/image334.png"/><Relationship Id="rId16" Type="http://schemas.openxmlformats.org/officeDocument/2006/relationships/image" Target="../media/image347.png"/><Relationship Id="rId20" Type="http://schemas.openxmlformats.org/officeDocument/2006/relationships/image" Target="../media/image351.png"/><Relationship Id="rId29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2.png"/><Relationship Id="rId24" Type="http://schemas.openxmlformats.org/officeDocument/2006/relationships/image" Target="../media/image355.png"/><Relationship Id="rId32" Type="http://schemas.openxmlformats.org/officeDocument/2006/relationships/image" Target="../media/image363.png"/><Relationship Id="rId5" Type="http://schemas.openxmlformats.org/officeDocument/2006/relationships/image" Target="../media/image337.png"/><Relationship Id="rId15" Type="http://schemas.openxmlformats.org/officeDocument/2006/relationships/image" Target="../media/image346.png"/><Relationship Id="rId23" Type="http://schemas.openxmlformats.org/officeDocument/2006/relationships/image" Target="../media/image354.png"/><Relationship Id="rId28" Type="http://schemas.openxmlformats.org/officeDocument/2006/relationships/image" Target="../media/image359.png"/><Relationship Id="rId10" Type="http://schemas.openxmlformats.org/officeDocument/2006/relationships/image" Target="../media/image341.png"/><Relationship Id="rId19" Type="http://schemas.openxmlformats.org/officeDocument/2006/relationships/image" Target="../media/image350.png"/><Relationship Id="rId31" Type="http://schemas.openxmlformats.org/officeDocument/2006/relationships/image" Target="../media/image362.png"/><Relationship Id="rId4" Type="http://schemas.openxmlformats.org/officeDocument/2006/relationships/image" Target="../media/image336.png"/><Relationship Id="rId9" Type="http://schemas.openxmlformats.org/officeDocument/2006/relationships/image" Target="../media/image340.png"/><Relationship Id="rId14" Type="http://schemas.openxmlformats.org/officeDocument/2006/relationships/image" Target="../media/image345.png"/><Relationship Id="rId22" Type="http://schemas.openxmlformats.org/officeDocument/2006/relationships/image" Target="../media/image353.png"/><Relationship Id="rId27" Type="http://schemas.openxmlformats.org/officeDocument/2006/relationships/image" Target="../media/image358.png"/><Relationship Id="rId30" Type="http://schemas.openxmlformats.org/officeDocument/2006/relationships/image" Target="../media/image361.png"/><Relationship Id="rId35" Type="http://schemas.openxmlformats.org/officeDocument/2006/relationships/image" Target="../media/image366.png"/><Relationship Id="rId8" Type="http://schemas.openxmlformats.org/officeDocument/2006/relationships/image" Target="../media/image3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png"/><Relationship Id="rId3" Type="http://schemas.openxmlformats.org/officeDocument/2006/relationships/image" Target="../media/image369.png"/><Relationship Id="rId7" Type="http://schemas.openxmlformats.org/officeDocument/2006/relationships/image" Target="../media/image373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2.png"/><Relationship Id="rId5" Type="http://schemas.openxmlformats.org/officeDocument/2006/relationships/image" Target="../media/image371.png"/><Relationship Id="rId4" Type="http://schemas.openxmlformats.org/officeDocument/2006/relationships/image" Target="../media/image370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7.png"/><Relationship Id="rId21" Type="http://schemas.openxmlformats.org/officeDocument/2006/relationships/image" Target="../media/image392.png"/><Relationship Id="rId42" Type="http://schemas.openxmlformats.org/officeDocument/2006/relationships/image" Target="../media/image412.png"/><Relationship Id="rId47" Type="http://schemas.openxmlformats.org/officeDocument/2006/relationships/image" Target="../media/image417.png"/><Relationship Id="rId63" Type="http://schemas.openxmlformats.org/officeDocument/2006/relationships/image" Target="../media/image432.png"/><Relationship Id="rId68" Type="http://schemas.openxmlformats.org/officeDocument/2006/relationships/image" Target="../media/image436.png"/><Relationship Id="rId84" Type="http://schemas.openxmlformats.org/officeDocument/2006/relationships/image" Target="../media/image450.png"/><Relationship Id="rId89" Type="http://schemas.openxmlformats.org/officeDocument/2006/relationships/image" Target="../media/image455.png"/><Relationship Id="rId16" Type="http://schemas.openxmlformats.org/officeDocument/2006/relationships/image" Target="../media/image387.png"/><Relationship Id="rId11" Type="http://schemas.openxmlformats.org/officeDocument/2006/relationships/image" Target="../media/image215.png"/><Relationship Id="rId32" Type="http://schemas.openxmlformats.org/officeDocument/2006/relationships/image" Target="../media/image402.png"/><Relationship Id="rId37" Type="http://schemas.openxmlformats.org/officeDocument/2006/relationships/image" Target="../media/image407.png"/><Relationship Id="rId53" Type="http://schemas.openxmlformats.org/officeDocument/2006/relationships/image" Target="../media/image423.png"/><Relationship Id="rId58" Type="http://schemas.openxmlformats.org/officeDocument/2006/relationships/image" Target="../media/image427.png"/><Relationship Id="rId74" Type="http://schemas.openxmlformats.org/officeDocument/2006/relationships/image" Target="../media/image218.png"/><Relationship Id="rId79" Type="http://schemas.openxmlformats.org/officeDocument/2006/relationships/image" Target="../media/image445.png"/><Relationship Id="rId5" Type="http://schemas.openxmlformats.org/officeDocument/2006/relationships/image" Target="../media/image378.png"/><Relationship Id="rId90" Type="http://schemas.openxmlformats.org/officeDocument/2006/relationships/image" Target="../media/image456.png"/><Relationship Id="rId95" Type="http://schemas.openxmlformats.org/officeDocument/2006/relationships/image" Target="../media/image461.png"/><Relationship Id="rId22" Type="http://schemas.openxmlformats.org/officeDocument/2006/relationships/image" Target="../media/image393.png"/><Relationship Id="rId27" Type="http://schemas.openxmlformats.org/officeDocument/2006/relationships/image" Target="../media/image398.png"/><Relationship Id="rId43" Type="http://schemas.openxmlformats.org/officeDocument/2006/relationships/image" Target="../media/image413.png"/><Relationship Id="rId48" Type="http://schemas.openxmlformats.org/officeDocument/2006/relationships/image" Target="../media/image418.png"/><Relationship Id="rId64" Type="http://schemas.openxmlformats.org/officeDocument/2006/relationships/image" Target="../media/image433.png"/><Relationship Id="rId69" Type="http://schemas.openxmlformats.org/officeDocument/2006/relationships/image" Target="../media/image330.png"/><Relationship Id="rId8" Type="http://schemas.openxmlformats.org/officeDocument/2006/relationships/image" Target="../media/image381.png"/><Relationship Id="rId51" Type="http://schemas.openxmlformats.org/officeDocument/2006/relationships/image" Target="../media/image421.png"/><Relationship Id="rId72" Type="http://schemas.openxmlformats.org/officeDocument/2006/relationships/image" Target="../media/image439.png"/><Relationship Id="rId80" Type="http://schemas.openxmlformats.org/officeDocument/2006/relationships/image" Target="../media/image446.png"/><Relationship Id="rId85" Type="http://schemas.openxmlformats.org/officeDocument/2006/relationships/image" Target="../media/image451.png"/><Relationship Id="rId93" Type="http://schemas.openxmlformats.org/officeDocument/2006/relationships/image" Target="../media/image459.png"/><Relationship Id="rId3" Type="http://schemas.openxmlformats.org/officeDocument/2006/relationships/image" Target="../media/image376.png"/><Relationship Id="rId12" Type="http://schemas.openxmlformats.org/officeDocument/2006/relationships/image" Target="../media/image384.png"/><Relationship Id="rId17" Type="http://schemas.openxmlformats.org/officeDocument/2006/relationships/image" Target="../media/image388.png"/><Relationship Id="rId25" Type="http://schemas.openxmlformats.org/officeDocument/2006/relationships/image" Target="../media/image396.png"/><Relationship Id="rId33" Type="http://schemas.openxmlformats.org/officeDocument/2006/relationships/image" Target="../media/image403.png"/><Relationship Id="rId38" Type="http://schemas.openxmlformats.org/officeDocument/2006/relationships/image" Target="../media/image408.png"/><Relationship Id="rId46" Type="http://schemas.openxmlformats.org/officeDocument/2006/relationships/image" Target="../media/image416.png"/><Relationship Id="rId59" Type="http://schemas.openxmlformats.org/officeDocument/2006/relationships/image" Target="../media/image428.png"/><Relationship Id="rId67" Type="http://schemas.openxmlformats.org/officeDocument/2006/relationships/image" Target="../media/image236.png"/><Relationship Id="rId20" Type="http://schemas.openxmlformats.org/officeDocument/2006/relationships/image" Target="../media/image391.png"/><Relationship Id="rId41" Type="http://schemas.openxmlformats.org/officeDocument/2006/relationships/image" Target="../media/image411.png"/><Relationship Id="rId54" Type="http://schemas.openxmlformats.org/officeDocument/2006/relationships/image" Target="../media/image424.png"/><Relationship Id="rId62" Type="http://schemas.openxmlformats.org/officeDocument/2006/relationships/image" Target="../media/image431.png"/><Relationship Id="rId70" Type="http://schemas.openxmlformats.org/officeDocument/2006/relationships/image" Target="../media/image437.png"/><Relationship Id="rId75" Type="http://schemas.openxmlformats.org/officeDocument/2006/relationships/image" Target="../media/image441.png"/><Relationship Id="rId83" Type="http://schemas.openxmlformats.org/officeDocument/2006/relationships/image" Target="../media/image449.png"/><Relationship Id="rId88" Type="http://schemas.openxmlformats.org/officeDocument/2006/relationships/image" Target="../media/image454.png"/><Relationship Id="rId91" Type="http://schemas.openxmlformats.org/officeDocument/2006/relationships/image" Target="../media/image457.png"/><Relationship Id="rId96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9.png"/><Relationship Id="rId15" Type="http://schemas.openxmlformats.org/officeDocument/2006/relationships/image" Target="../media/image253.png"/><Relationship Id="rId23" Type="http://schemas.openxmlformats.org/officeDocument/2006/relationships/image" Target="../media/image394.png"/><Relationship Id="rId28" Type="http://schemas.openxmlformats.org/officeDocument/2006/relationships/image" Target="../media/image399.png"/><Relationship Id="rId36" Type="http://schemas.openxmlformats.org/officeDocument/2006/relationships/image" Target="../media/image406.png"/><Relationship Id="rId49" Type="http://schemas.openxmlformats.org/officeDocument/2006/relationships/image" Target="../media/image419.png"/><Relationship Id="rId57" Type="http://schemas.openxmlformats.org/officeDocument/2006/relationships/image" Target="../media/image426.png"/><Relationship Id="rId10" Type="http://schemas.openxmlformats.org/officeDocument/2006/relationships/image" Target="../media/image383.png"/><Relationship Id="rId31" Type="http://schemas.openxmlformats.org/officeDocument/2006/relationships/image" Target="../media/image82.png"/><Relationship Id="rId44" Type="http://schemas.openxmlformats.org/officeDocument/2006/relationships/image" Target="../media/image414.png"/><Relationship Id="rId52" Type="http://schemas.openxmlformats.org/officeDocument/2006/relationships/image" Target="../media/image422.png"/><Relationship Id="rId60" Type="http://schemas.openxmlformats.org/officeDocument/2006/relationships/image" Target="../media/image429.png"/><Relationship Id="rId65" Type="http://schemas.openxmlformats.org/officeDocument/2006/relationships/image" Target="../media/image434.png"/><Relationship Id="rId73" Type="http://schemas.openxmlformats.org/officeDocument/2006/relationships/image" Target="../media/image440.png"/><Relationship Id="rId78" Type="http://schemas.openxmlformats.org/officeDocument/2006/relationships/image" Target="../media/image444.png"/><Relationship Id="rId81" Type="http://schemas.openxmlformats.org/officeDocument/2006/relationships/image" Target="../media/image447.png"/><Relationship Id="rId86" Type="http://schemas.openxmlformats.org/officeDocument/2006/relationships/image" Target="../media/image452.png"/><Relationship Id="rId94" Type="http://schemas.openxmlformats.org/officeDocument/2006/relationships/image" Target="../media/image460.png"/><Relationship Id="rId4" Type="http://schemas.openxmlformats.org/officeDocument/2006/relationships/image" Target="../media/image377.png"/><Relationship Id="rId9" Type="http://schemas.openxmlformats.org/officeDocument/2006/relationships/image" Target="../media/image382.png"/><Relationship Id="rId13" Type="http://schemas.openxmlformats.org/officeDocument/2006/relationships/image" Target="../media/image385.png"/><Relationship Id="rId18" Type="http://schemas.openxmlformats.org/officeDocument/2006/relationships/image" Target="../media/image389.png"/><Relationship Id="rId39" Type="http://schemas.openxmlformats.org/officeDocument/2006/relationships/image" Target="../media/image409.png"/><Relationship Id="rId34" Type="http://schemas.openxmlformats.org/officeDocument/2006/relationships/image" Target="../media/image404.png"/><Relationship Id="rId50" Type="http://schemas.openxmlformats.org/officeDocument/2006/relationships/image" Target="../media/image420.png"/><Relationship Id="rId55" Type="http://schemas.openxmlformats.org/officeDocument/2006/relationships/image" Target="../media/image234.png"/><Relationship Id="rId76" Type="http://schemas.openxmlformats.org/officeDocument/2006/relationships/image" Target="../media/image442.png"/><Relationship Id="rId7" Type="http://schemas.openxmlformats.org/officeDocument/2006/relationships/image" Target="../media/image380.png"/><Relationship Id="rId71" Type="http://schemas.openxmlformats.org/officeDocument/2006/relationships/image" Target="../media/image438.png"/><Relationship Id="rId92" Type="http://schemas.openxmlformats.org/officeDocument/2006/relationships/image" Target="../media/image458.png"/><Relationship Id="rId2" Type="http://schemas.openxmlformats.org/officeDocument/2006/relationships/image" Target="../media/image375.png"/><Relationship Id="rId29" Type="http://schemas.openxmlformats.org/officeDocument/2006/relationships/image" Target="../media/image400.png"/><Relationship Id="rId24" Type="http://schemas.openxmlformats.org/officeDocument/2006/relationships/image" Target="../media/image395.png"/><Relationship Id="rId40" Type="http://schemas.openxmlformats.org/officeDocument/2006/relationships/image" Target="../media/image410.png"/><Relationship Id="rId45" Type="http://schemas.openxmlformats.org/officeDocument/2006/relationships/image" Target="../media/image415.png"/><Relationship Id="rId66" Type="http://schemas.openxmlformats.org/officeDocument/2006/relationships/image" Target="../media/image435.png"/><Relationship Id="rId87" Type="http://schemas.openxmlformats.org/officeDocument/2006/relationships/image" Target="../media/image453.png"/><Relationship Id="rId61" Type="http://schemas.openxmlformats.org/officeDocument/2006/relationships/image" Target="../media/image430.png"/><Relationship Id="rId82" Type="http://schemas.openxmlformats.org/officeDocument/2006/relationships/image" Target="../media/image448.png"/><Relationship Id="rId19" Type="http://schemas.openxmlformats.org/officeDocument/2006/relationships/image" Target="../media/image390.png"/><Relationship Id="rId14" Type="http://schemas.openxmlformats.org/officeDocument/2006/relationships/image" Target="../media/image386.png"/><Relationship Id="rId30" Type="http://schemas.openxmlformats.org/officeDocument/2006/relationships/image" Target="../media/image401.png"/><Relationship Id="rId35" Type="http://schemas.openxmlformats.org/officeDocument/2006/relationships/image" Target="../media/image405.png"/><Relationship Id="rId56" Type="http://schemas.openxmlformats.org/officeDocument/2006/relationships/image" Target="../media/image425.png"/><Relationship Id="rId77" Type="http://schemas.openxmlformats.org/officeDocument/2006/relationships/image" Target="../media/image44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4.png"/><Relationship Id="rId18" Type="http://schemas.openxmlformats.org/officeDocument/2006/relationships/image" Target="../media/image479.png"/><Relationship Id="rId26" Type="http://schemas.openxmlformats.org/officeDocument/2006/relationships/image" Target="../media/image487.png"/><Relationship Id="rId3" Type="http://schemas.openxmlformats.org/officeDocument/2006/relationships/image" Target="../media/image464.png"/><Relationship Id="rId21" Type="http://schemas.openxmlformats.org/officeDocument/2006/relationships/image" Target="../media/image482.png"/><Relationship Id="rId34" Type="http://schemas.openxmlformats.org/officeDocument/2006/relationships/image" Target="../media/image495.png"/><Relationship Id="rId7" Type="http://schemas.openxmlformats.org/officeDocument/2006/relationships/image" Target="../media/image468.png"/><Relationship Id="rId12" Type="http://schemas.openxmlformats.org/officeDocument/2006/relationships/image" Target="../media/image473.png"/><Relationship Id="rId17" Type="http://schemas.openxmlformats.org/officeDocument/2006/relationships/image" Target="../media/image478.png"/><Relationship Id="rId25" Type="http://schemas.openxmlformats.org/officeDocument/2006/relationships/image" Target="../media/image486.png"/><Relationship Id="rId33" Type="http://schemas.openxmlformats.org/officeDocument/2006/relationships/image" Target="../media/image494.png"/><Relationship Id="rId2" Type="http://schemas.openxmlformats.org/officeDocument/2006/relationships/image" Target="../media/image463.png"/><Relationship Id="rId16" Type="http://schemas.openxmlformats.org/officeDocument/2006/relationships/image" Target="../media/image477.png"/><Relationship Id="rId20" Type="http://schemas.openxmlformats.org/officeDocument/2006/relationships/image" Target="../media/image481.png"/><Relationship Id="rId29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7.png"/><Relationship Id="rId11" Type="http://schemas.openxmlformats.org/officeDocument/2006/relationships/image" Target="../media/image472.png"/><Relationship Id="rId24" Type="http://schemas.openxmlformats.org/officeDocument/2006/relationships/image" Target="../media/image485.png"/><Relationship Id="rId32" Type="http://schemas.openxmlformats.org/officeDocument/2006/relationships/image" Target="../media/image493.png"/><Relationship Id="rId5" Type="http://schemas.openxmlformats.org/officeDocument/2006/relationships/image" Target="../media/image466.png"/><Relationship Id="rId15" Type="http://schemas.openxmlformats.org/officeDocument/2006/relationships/image" Target="../media/image476.png"/><Relationship Id="rId23" Type="http://schemas.openxmlformats.org/officeDocument/2006/relationships/image" Target="../media/image484.png"/><Relationship Id="rId28" Type="http://schemas.openxmlformats.org/officeDocument/2006/relationships/image" Target="../media/image489.png"/><Relationship Id="rId36" Type="http://schemas.openxmlformats.org/officeDocument/2006/relationships/image" Target="../media/image497.png"/><Relationship Id="rId10" Type="http://schemas.openxmlformats.org/officeDocument/2006/relationships/image" Target="../media/image471.png"/><Relationship Id="rId19" Type="http://schemas.openxmlformats.org/officeDocument/2006/relationships/image" Target="../media/image480.png"/><Relationship Id="rId31" Type="http://schemas.openxmlformats.org/officeDocument/2006/relationships/image" Target="../media/image492.png"/><Relationship Id="rId4" Type="http://schemas.openxmlformats.org/officeDocument/2006/relationships/image" Target="../media/image465.png"/><Relationship Id="rId9" Type="http://schemas.openxmlformats.org/officeDocument/2006/relationships/image" Target="../media/image470.png"/><Relationship Id="rId14" Type="http://schemas.openxmlformats.org/officeDocument/2006/relationships/image" Target="../media/image475.png"/><Relationship Id="rId22" Type="http://schemas.openxmlformats.org/officeDocument/2006/relationships/image" Target="../media/image483.png"/><Relationship Id="rId27" Type="http://schemas.openxmlformats.org/officeDocument/2006/relationships/image" Target="../media/image488.png"/><Relationship Id="rId30" Type="http://schemas.openxmlformats.org/officeDocument/2006/relationships/image" Target="../media/image491.png"/><Relationship Id="rId35" Type="http://schemas.openxmlformats.org/officeDocument/2006/relationships/image" Target="../media/image496.png"/><Relationship Id="rId8" Type="http://schemas.openxmlformats.org/officeDocument/2006/relationships/image" Target="../media/image4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AAI.com/" TargetMode="External"/><Relationship Id="rId2" Type="http://schemas.openxmlformats.org/officeDocument/2006/relationships/image" Target="../media/image49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0.jpg"/><Relationship Id="rId4" Type="http://schemas.openxmlformats.org/officeDocument/2006/relationships/image" Target="../media/image49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jp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jpg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jpg"/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0.png"/><Relationship Id="rId18" Type="http://schemas.openxmlformats.org/officeDocument/2006/relationships/image" Target="../media/image525.png"/><Relationship Id="rId26" Type="http://schemas.openxmlformats.org/officeDocument/2006/relationships/image" Target="../media/image363.png"/><Relationship Id="rId39" Type="http://schemas.openxmlformats.org/officeDocument/2006/relationships/image" Target="../media/image353.png"/><Relationship Id="rId21" Type="http://schemas.openxmlformats.org/officeDocument/2006/relationships/image" Target="../media/image528.png"/><Relationship Id="rId34" Type="http://schemas.openxmlformats.org/officeDocument/2006/relationships/image" Target="../media/image540.png"/><Relationship Id="rId42" Type="http://schemas.openxmlformats.org/officeDocument/2006/relationships/image" Target="../media/image547.png"/><Relationship Id="rId47" Type="http://schemas.openxmlformats.org/officeDocument/2006/relationships/image" Target="../media/image552.png"/><Relationship Id="rId50" Type="http://schemas.openxmlformats.org/officeDocument/2006/relationships/image" Target="../media/image555.png"/><Relationship Id="rId7" Type="http://schemas.openxmlformats.org/officeDocument/2006/relationships/image" Target="../media/image515.png"/><Relationship Id="rId2" Type="http://schemas.openxmlformats.org/officeDocument/2006/relationships/image" Target="../media/image510.png"/><Relationship Id="rId16" Type="http://schemas.openxmlformats.org/officeDocument/2006/relationships/image" Target="../media/image523.png"/><Relationship Id="rId29" Type="http://schemas.openxmlformats.org/officeDocument/2006/relationships/image" Target="../media/image535.png"/><Relationship Id="rId11" Type="http://schemas.openxmlformats.org/officeDocument/2006/relationships/image" Target="../media/image518.png"/><Relationship Id="rId24" Type="http://schemas.openxmlformats.org/officeDocument/2006/relationships/image" Target="../media/image531.png"/><Relationship Id="rId32" Type="http://schemas.openxmlformats.org/officeDocument/2006/relationships/image" Target="../media/image538.png"/><Relationship Id="rId37" Type="http://schemas.openxmlformats.org/officeDocument/2006/relationships/image" Target="../media/image543.png"/><Relationship Id="rId40" Type="http://schemas.openxmlformats.org/officeDocument/2006/relationships/image" Target="../media/image545.png"/><Relationship Id="rId45" Type="http://schemas.openxmlformats.org/officeDocument/2006/relationships/image" Target="../media/image550.png"/><Relationship Id="rId53" Type="http://schemas.openxmlformats.org/officeDocument/2006/relationships/image" Target="../media/image558.png"/><Relationship Id="rId5" Type="http://schemas.openxmlformats.org/officeDocument/2006/relationships/image" Target="../media/image513.png"/><Relationship Id="rId10" Type="http://schemas.openxmlformats.org/officeDocument/2006/relationships/image" Target="../media/image517.png"/><Relationship Id="rId19" Type="http://schemas.openxmlformats.org/officeDocument/2006/relationships/image" Target="../media/image526.png"/><Relationship Id="rId31" Type="http://schemas.openxmlformats.org/officeDocument/2006/relationships/image" Target="../media/image537.png"/><Relationship Id="rId44" Type="http://schemas.openxmlformats.org/officeDocument/2006/relationships/image" Target="../media/image549.png"/><Relationship Id="rId52" Type="http://schemas.openxmlformats.org/officeDocument/2006/relationships/image" Target="../media/image557.png"/><Relationship Id="rId4" Type="http://schemas.openxmlformats.org/officeDocument/2006/relationships/image" Target="../media/image512.png"/><Relationship Id="rId9" Type="http://schemas.openxmlformats.org/officeDocument/2006/relationships/image" Target="../media/image23.png"/><Relationship Id="rId14" Type="http://schemas.openxmlformats.org/officeDocument/2006/relationships/image" Target="../media/image521.png"/><Relationship Id="rId22" Type="http://schemas.openxmlformats.org/officeDocument/2006/relationships/image" Target="../media/image529.png"/><Relationship Id="rId27" Type="http://schemas.openxmlformats.org/officeDocument/2006/relationships/image" Target="../media/image533.png"/><Relationship Id="rId30" Type="http://schemas.openxmlformats.org/officeDocument/2006/relationships/image" Target="../media/image536.png"/><Relationship Id="rId35" Type="http://schemas.openxmlformats.org/officeDocument/2006/relationships/image" Target="../media/image541.png"/><Relationship Id="rId43" Type="http://schemas.openxmlformats.org/officeDocument/2006/relationships/image" Target="../media/image548.png"/><Relationship Id="rId48" Type="http://schemas.openxmlformats.org/officeDocument/2006/relationships/image" Target="../media/image553.png"/><Relationship Id="rId8" Type="http://schemas.openxmlformats.org/officeDocument/2006/relationships/image" Target="../media/image516.png"/><Relationship Id="rId51" Type="http://schemas.openxmlformats.org/officeDocument/2006/relationships/image" Target="../media/image556.png"/><Relationship Id="rId3" Type="http://schemas.openxmlformats.org/officeDocument/2006/relationships/image" Target="../media/image511.png"/><Relationship Id="rId12" Type="http://schemas.openxmlformats.org/officeDocument/2006/relationships/image" Target="../media/image519.png"/><Relationship Id="rId17" Type="http://schemas.openxmlformats.org/officeDocument/2006/relationships/image" Target="../media/image524.png"/><Relationship Id="rId25" Type="http://schemas.openxmlformats.org/officeDocument/2006/relationships/image" Target="../media/image532.png"/><Relationship Id="rId33" Type="http://schemas.openxmlformats.org/officeDocument/2006/relationships/image" Target="../media/image539.png"/><Relationship Id="rId38" Type="http://schemas.openxmlformats.org/officeDocument/2006/relationships/image" Target="../media/image544.png"/><Relationship Id="rId46" Type="http://schemas.openxmlformats.org/officeDocument/2006/relationships/image" Target="../media/image551.png"/><Relationship Id="rId20" Type="http://schemas.openxmlformats.org/officeDocument/2006/relationships/image" Target="../media/image527.png"/><Relationship Id="rId41" Type="http://schemas.openxmlformats.org/officeDocument/2006/relationships/image" Target="../media/image546.png"/><Relationship Id="rId54" Type="http://schemas.openxmlformats.org/officeDocument/2006/relationships/image" Target="../media/image5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4.png"/><Relationship Id="rId15" Type="http://schemas.openxmlformats.org/officeDocument/2006/relationships/image" Target="../media/image522.png"/><Relationship Id="rId23" Type="http://schemas.openxmlformats.org/officeDocument/2006/relationships/image" Target="../media/image530.png"/><Relationship Id="rId28" Type="http://schemas.openxmlformats.org/officeDocument/2006/relationships/image" Target="../media/image534.png"/><Relationship Id="rId36" Type="http://schemas.openxmlformats.org/officeDocument/2006/relationships/image" Target="../media/image542.png"/><Relationship Id="rId49" Type="http://schemas.openxmlformats.org/officeDocument/2006/relationships/image" Target="../media/image5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4.png"/><Relationship Id="rId5" Type="http://schemas.openxmlformats.org/officeDocument/2006/relationships/image" Target="../media/image563.png"/><Relationship Id="rId4" Type="http://schemas.openxmlformats.org/officeDocument/2006/relationships/image" Target="../media/image562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89.png"/><Relationship Id="rId21" Type="http://schemas.openxmlformats.org/officeDocument/2006/relationships/image" Target="../media/image584.png"/><Relationship Id="rId42" Type="http://schemas.openxmlformats.org/officeDocument/2006/relationships/image" Target="../media/image605.png"/><Relationship Id="rId47" Type="http://schemas.openxmlformats.org/officeDocument/2006/relationships/image" Target="../media/image610.png"/><Relationship Id="rId63" Type="http://schemas.openxmlformats.org/officeDocument/2006/relationships/image" Target="../media/image626.png"/><Relationship Id="rId68" Type="http://schemas.openxmlformats.org/officeDocument/2006/relationships/image" Target="../media/image631.png"/><Relationship Id="rId16" Type="http://schemas.openxmlformats.org/officeDocument/2006/relationships/image" Target="../media/image579.png"/><Relationship Id="rId11" Type="http://schemas.openxmlformats.org/officeDocument/2006/relationships/image" Target="../media/image574.png"/><Relationship Id="rId24" Type="http://schemas.openxmlformats.org/officeDocument/2006/relationships/image" Target="../media/image587.png"/><Relationship Id="rId32" Type="http://schemas.openxmlformats.org/officeDocument/2006/relationships/image" Target="../media/image595.png"/><Relationship Id="rId37" Type="http://schemas.openxmlformats.org/officeDocument/2006/relationships/image" Target="../media/image600.png"/><Relationship Id="rId40" Type="http://schemas.openxmlformats.org/officeDocument/2006/relationships/image" Target="../media/image603.png"/><Relationship Id="rId45" Type="http://schemas.openxmlformats.org/officeDocument/2006/relationships/image" Target="../media/image608.png"/><Relationship Id="rId53" Type="http://schemas.openxmlformats.org/officeDocument/2006/relationships/image" Target="../media/image616.png"/><Relationship Id="rId58" Type="http://schemas.openxmlformats.org/officeDocument/2006/relationships/image" Target="../media/image621.png"/><Relationship Id="rId66" Type="http://schemas.openxmlformats.org/officeDocument/2006/relationships/image" Target="../media/image629.png"/><Relationship Id="rId74" Type="http://schemas.openxmlformats.org/officeDocument/2006/relationships/image" Target="../media/image637.png"/><Relationship Id="rId79" Type="http://schemas.openxmlformats.org/officeDocument/2006/relationships/image" Target="../media/image642.png"/><Relationship Id="rId5" Type="http://schemas.openxmlformats.org/officeDocument/2006/relationships/image" Target="../media/image568.png"/><Relationship Id="rId61" Type="http://schemas.openxmlformats.org/officeDocument/2006/relationships/image" Target="../media/image624.png"/><Relationship Id="rId19" Type="http://schemas.openxmlformats.org/officeDocument/2006/relationships/image" Target="../media/image582.png"/><Relationship Id="rId14" Type="http://schemas.openxmlformats.org/officeDocument/2006/relationships/image" Target="../media/image577.png"/><Relationship Id="rId22" Type="http://schemas.openxmlformats.org/officeDocument/2006/relationships/image" Target="../media/image585.png"/><Relationship Id="rId27" Type="http://schemas.openxmlformats.org/officeDocument/2006/relationships/image" Target="../media/image590.png"/><Relationship Id="rId30" Type="http://schemas.openxmlformats.org/officeDocument/2006/relationships/image" Target="../media/image593.png"/><Relationship Id="rId35" Type="http://schemas.openxmlformats.org/officeDocument/2006/relationships/image" Target="../media/image598.png"/><Relationship Id="rId43" Type="http://schemas.openxmlformats.org/officeDocument/2006/relationships/image" Target="../media/image606.png"/><Relationship Id="rId48" Type="http://schemas.openxmlformats.org/officeDocument/2006/relationships/image" Target="../media/image611.png"/><Relationship Id="rId56" Type="http://schemas.openxmlformats.org/officeDocument/2006/relationships/image" Target="../media/image619.png"/><Relationship Id="rId64" Type="http://schemas.openxmlformats.org/officeDocument/2006/relationships/image" Target="../media/image627.png"/><Relationship Id="rId69" Type="http://schemas.openxmlformats.org/officeDocument/2006/relationships/image" Target="../media/image632.png"/><Relationship Id="rId77" Type="http://schemas.openxmlformats.org/officeDocument/2006/relationships/image" Target="../media/image640.png"/><Relationship Id="rId8" Type="http://schemas.openxmlformats.org/officeDocument/2006/relationships/image" Target="../media/image571.png"/><Relationship Id="rId51" Type="http://schemas.openxmlformats.org/officeDocument/2006/relationships/image" Target="../media/image614.png"/><Relationship Id="rId72" Type="http://schemas.openxmlformats.org/officeDocument/2006/relationships/image" Target="../media/image635.png"/><Relationship Id="rId80" Type="http://schemas.openxmlformats.org/officeDocument/2006/relationships/image" Target="../media/image643.png"/><Relationship Id="rId3" Type="http://schemas.openxmlformats.org/officeDocument/2006/relationships/image" Target="../media/image566.png"/><Relationship Id="rId12" Type="http://schemas.openxmlformats.org/officeDocument/2006/relationships/image" Target="../media/image575.png"/><Relationship Id="rId17" Type="http://schemas.openxmlformats.org/officeDocument/2006/relationships/image" Target="../media/image580.png"/><Relationship Id="rId25" Type="http://schemas.openxmlformats.org/officeDocument/2006/relationships/image" Target="../media/image588.png"/><Relationship Id="rId33" Type="http://schemas.openxmlformats.org/officeDocument/2006/relationships/image" Target="../media/image596.png"/><Relationship Id="rId38" Type="http://schemas.openxmlformats.org/officeDocument/2006/relationships/image" Target="../media/image601.png"/><Relationship Id="rId46" Type="http://schemas.openxmlformats.org/officeDocument/2006/relationships/image" Target="../media/image609.png"/><Relationship Id="rId59" Type="http://schemas.openxmlformats.org/officeDocument/2006/relationships/image" Target="../media/image622.png"/><Relationship Id="rId67" Type="http://schemas.openxmlformats.org/officeDocument/2006/relationships/image" Target="../media/image630.png"/><Relationship Id="rId20" Type="http://schemas.openxmlformats.org/officeDocument/2006/relationships/image" Target="../media/image583.png"/><Relationship Id="rId41" Type="http://schemas.openxmlformats.org/officeDocument/2006/relationships/image" Target="../media/image604.png"/><Relationship Id="rId54" Type="http://schemas.openxmlformats.org/officeDocument/2006/relationships/image" Target="../media/image617.png"/><Relationship Id="rId62" Type="http://schemas.openxmlformats.org/officeDocument/2006/relationships/image" Target="../media/image625.png"/><Relationship Id="rId70" Type="http://schemas.openxmlformats.org/officeDocument/2006/relationships/image" Target="../media/image633.png"/><Relationship Id="rId75" Type="http://schemas.openxmlformats.org/officeDocument/2006/relationships/image" Target="../media/image6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9.png"/><Relationship Id="rId15" Type="http://schemas.openxmlformats.org/officeDocument/2006/relationships/image" Target="../media/image578.png"/><Relationship Id="rId23" Type="http://schemas.openxmlformats.org/officeDocument/2006/relationships/image" Target="../media/image586.png"/><Relationship Id="rId28" Type="http://schemas.openxmlformats.org/officeDocument/2006/relationships/image" Target="../media/image591.png"/><Relationship Id="rId36" Type="http://schemas.openxmlformats.org/officeDocument/2006/relationships/image" Target="../media/image599.png"/><Relationship Id="rId49" Type="http://schemas.openxmlformats.org/officeDocument/2006/relationships/image" Target="../media/image612.png"/><Relationship Id="rId57" Type="http://schemas.openxmlformats.org/officeDocument/2006/relationships/image" Target="../media/image620.png"/><Relationship Id="rId10" Type="http://schemas.openxmlformats.org/officeDocument/2006/relationships/image" Target="../media/image573.png"/><Relationship Id="rId31" Type="http://schemas.openxmlformats.org/officeDocument/2006/relationships/image" Target="../media/image594.png"/><Relationship Id="rId44" Type="http://schemas.openxmlformats.org/officeDocument/2006/relationships/image" Target="../media/image607.png"/><Relationship Id="rId52" Type="http://schemas.openxmlformats.org/officeDocument/2006/relationships/image" Target="../media/image615.png"/><Relationship Id="rId60" Type="http://schemas.openxmlformats.org/officeDocument/2006/relationships/image" Target="../media/image623.png"/><Relationship Id="rId65" Type="http://schemas.openxmlformats.org/officeDocument/2006/relationships/image" Target="../media/image628.png"/><Relationship Id="rId73" Type="http://schemas.openxmlformats.org/officeDocument/2006/relationships/image" Target="../media/image636.png"/><Relationship Id="rId78" Type="http://schemas.openxmlformats.org/officeDocument/2006/relationships/image" Target="../media/image641.png"/><Relationship Id="rId4" Type="http://schemas.openxmlformats.org/officeDocument/2006/relationships/image" Target="../media/image567.png"/><Relationship Id="rId9" Type="http://schemas.openxmlformats.org/officeDocument/2006/relationships/image" Target="../media/image572.png"/><Relationship Id="rId13" Type="http://schemas.openxmlformats.org/officeDocument/2006/relationships/image" Target="../media/image576.png"/><Relationship Id="rId18" Type="http://schemas.openxmlformats.org/officeDocument/2006/relationships/image" Target="../media/image581.png"/><Relationship Id="rId39" Type="http://schemas.openxmlformats.org/officeDocument/2006/relationships/image" Target="../media/image602.png"/><Relationship Id="rId34" Type="http://schemas.openxmlformats.org/officeDocument/2006/relationships/image" Target="../media/image597.png"/><Relationship Id="rId50" Type="http://schemas.openxmlformats.org/officeDocument/2006/relationships/image" Target="../media/image613.png"/><Relationship Id="rId55" Type="http://schemas.openxmlformats.org/officeDocument/2006/relationships/image" Target="../media/image618.png"/><Relationship Id="rId76" Type="http://schemas.openxmlformats.org/officeDocument/2006/relationships/image" Target="../media/image639.png"/><Relationship Id="rId7" Type="http://schemas.openxmlformats.org/officeDocument/2006/relationships/image" Target="../media/image570.png"/><Relationship Id="rId71" Type="http://schemas.openxmlformats.org/officeDocument/2006/relationships/image" Target="../media/image634.png"/><Relationship Id="rId2" Type="http://schemas.openxmlformats.org/officeDocument/2006/relationships/image" Target="../media/image565.png"/><Relationship Id="rId29" Type="http://schemas.openxmlformats.org/officeDocument/2006/relationships/image" Target="../media/image5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13" Type="http://schemas.openxmlformats.org/officeDocument/2006/relationships/image" Target="../media/image655.png"/><Relationship Id="rId3" Type="http://schemas.openxmlformats.org/officeDocument/2006/relationships/image" Target="../media/image645.png"/><Relationship Id="rId7" Type="http://schemas.openxmlformats.org/officeDocument/2006/relationships/image" Target="../media/image649.png"/><Relationship Id="rId12" Type="http://schemas.openxmlformats.org/officeDocument/2006/relationships/image" Target="../media/image654.png"/><Relationship Id="rId17" Type="http://schemas.openxmlformats.org/officeDocument/2006/relationships/image" Target="../media/image659.png"/><Relationship Id="rId2" Type="http://schemas.openxmlformats.org/officeDocument/2006/relationships/image" Target="../media/image644.png"/><Relationship Id="rId16" Type="http://schemas.openxmlformats.org/officeDocument/2006/relationships/image" Target="../media/image6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8.png"/><Relationship Id="rId11" Type="http://schemas.openxmlformats.org/officeDocument/2006/relationships/image" Target="../media/image653.png"/><Relationship Id="rId5" Type="http://schemas.openxmlformats.org/officeDocument/2006/relationships/image" Target="../media/image647.png"/><Relationship Id="rId15" Type="http://schemas.openxmlformats.org/officeDocument/2006/relationships/image" Target="../media/image657.png"/><Relationship Id="rId10" Type="http://schemas.openxmlformats.org/officeDocument/2006/relationships/image" Target="../media/image652.png"/><Relationship Id="rId4" Type="http://schemas.openxmlformats.org/officeDocument/2006/relationships/image" Target="../media/image646.png"/><Relationship Id="rId9" Type="http://schemas.openxmlformats.org/officeDocument/2006/relationships/image" Target="../media/image651.png"/><Relationship Id="rId14" Type="http://schemas.openxmlformats.org/officeDocument/2006/relationships/image" Target="../media/image656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0.png"/><Relationship Id="rId18" Type="http://schemas.openxmlformats.org/officeDocument/2006/relationships/image" Target="../media/image675.png"/><Relationship Id="rId26" Type="http://schemas.openxmlformats.org/officeDocument/2006/relationships/image" Target="../media/image682.png"/><Relationship Id="rId3" Type="http://schemas.openxmlformats.org/officeDocument/2006/relationships/image" Target="../media/image661.png"/><Relationship Id="rId21" Type="http://schemas.openxmlformats.org/officeDocument/2006/relationships/image" Target="../media/image31.png"/><Relationship Id="rId34" Type="http://schemas.openxmlformats.org/officeDocument/2006/relationships/image" Target="../media/image690.png"/><Relationship Id="rId7" Type="http://schemas.openxmlformats.org/officeDocument/2006/relationships/image" Target="../media/image664.png"/><Relationship Id="rId12" Type="http://schemas.openxmlformats.org/officeDocument/2006/relationships/image" Target="../media/image669.png"/><Relationship Id="rId17" Type="http://schemas.openxmlformats.org/officeDocument/2006/relationships/image" Target="../media/image674.png"/><Relationship Id="rId25" Type="http://schemas.openxmlformats.org/officeDocument/2006/relationships/image" Target="../media/image681.png"/><Relationship Id="rId33" Type="http://schemas.openxmlformats.org/officeDocument/2006/relationships/image" Target="../media/image689.png"/><Relationship Id="rId2" Type="http://schemas.openxmlformats.org/officeDocument/2006/relationships/image" Target="../media/image660.png"/><Relationship Id="rId16" Type="http://schemas.openxmlformats.org/officeDocument/2006/relationships/image" Target="../media/image673.png"/><Relationship Id="rId20" Type="http://schemas.openxmlformats.org/officeDocument/2006/relationships/image" Target="../media/image677.png"/><Relationship Id="rId29" Type="http://schemas.openxmlformats.org/officeDocument/2006/relationships/image" Target="../media/image6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3.png"/><Relationship Id="rId11" Type="http://schemas.openxmlformats.org/officeDocument/2006/relationships/image" Target="../media/image668.png"/><Relationship Id="rId24" Type="http://schemas.openxmlformats.org/officeDocument/2006/relationships/image" Target="../media/image680.png"/><Relationship Id="rId32" Type="http://schemas.openxmlformats.org/officeDocument/2006/relationships/image" Target="../media/image688.png"/><Relationship Id="rId5" Type="http://schemas.openxmlformats.org/officeDocument/2006/relationships/image" Target="../media/image23.png"/><Relationship Id="rId15" Type="http://schemas.openxmlformats.org/officeDocument/2006/relationships/image" Target="../media/image672.png"/><Relationship Id="rId23" Type="http://schemas.openxmlformats.org/officeDocument/2006/relationships/image" Target="../media/image679.png"/><Relationship Id="rId28" Type="http://schemas.openxmlformats.org/officeDocument/2006/relationships/image" Target="../media/image684.png"/><Relationship Id="rId10" Type="http://schemas.openxmlformats.org/officeDocument/2006/relationships/image" Target="../media/image667.png"/><Relationship Id="rId19" Type="http://schemas.openxmlformats.org/officeDocument/2006/relationships/image" Target="../media/image676.png"/><Relationship Id="rId31" Type="http://schemas.openxmlformats.org/officeDocument/2006/relationships/image" Target="../media/image687.png"/><Relationship Id="rId4" Type="http://schemas.openxmlformats.org/officeDocument/2006/relationships/image" Target="../media/image662.png"/><Relationship Id="rId9" Type="http://schemas.openxmlformats.org/officeDocument/2006/relationships/image" Target="../media/image666.png"/><Relationship Id="rId14" Type="http://schemas.openxmlformats.org/officeDocument/2006/relationships/image" Target="../media/image671.png"/><Relationship Id="rId22" Type="http://schemas.openxmlformats.org/officeDocument/2006/relationships/image" Target="../media/image678.png"/><Relationship Id="rId27" Type="http://schemas.openxmlformats.org/officeDocument/2006/relationships/image" Target="../media/image683.png"/><Relationship Id="rId30" Type="http://schemas.openxmlformats.org/officeDocument/2006/relationships/image" Target="../media/image686.png"/><Relationship Id="rId35" Type="http://schemas.openxmlformats.org/officeDocument/2006/relationships/image" Target="../media/image691.png"/><Relationship Id="rId8" Type="http://schemas.openxmlformats.org/officeDocument/2006/relationships/image" Target="../media/image6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8.jpg"/><Relationship Id="rId3" Type="http://schemas.openxmlformats.org/officeDocument/2006/relationships/image" Target="../media/image693.png"/><Relationship Id="rId7" Type="http://schemas.openxmlformats.org/officeDocument/2006/relationships/image" Target="../media/image697.png"/><Relationship Id="rId2" Type="http://schemas.openxmlformats.org/officeDocument/2006/relationships/image" Target="../media/image6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6.png"/><Relationship Id="rId5" Type="http://schemas.openxmlformats.org/officeDocument/2006/relationships/image" Target="../media/image695.png"/><Relationship Id="rId4" Type="http://schemas.openxmlformats.org/officeDocument/2006/relationships/image" Target="../media/image694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3.png"/><Relationship Id="rId18" Type="http://schemas.openxmlformats.org/officeDocument/2006/relationships/image" Target="../media/image712.png"/><Relationship Id="rId26" Type="http://schemas.openxmlformats.org/officeDocument/2006/relationships/image" Target="../media/image717.png"/><Relationship Id="rId39" Type="http://schemas.openxmlformats.org/officeDocument/2006/relationships/image" Target="../media/image730.png"/><Relationship Id="rId21" Type="http://schemas.openxmlformats.org/officeDocument/2006/relationships/image" Target="../media/image362.png"/><Relationship Id="rId34" Type="http://schemas.openxmlformats.org/officeDocument/2006/relationships/image" Target="../media/image725.png"/><Relationship Id="rId42" Type="http://schemas.openxmlformats.org/officeDocument/2006/relationships/image" Target="../media/image34.png"/><Relationship Id="rId47" Type="http://schemas.openxmlformats.org/officeDocument/2006/relationships/image" Target="../media/image736.png"/><Relationship Id="rId50" Type="http://schemas.openxmlformats.org/officeDocument/2006/relationships/image" Target="../media/image540.png"/><Relationship Id="rId7" Type="http://schemas.openxmlformats.org/officeDocument/2006/relationships/image" Target="../media/image704.png"/><Relationship Id="rId2" Type="http://schemas.openxmlformats.org/officeDocument/2006/relationships/image" Target="../media/image699.png"/><Relationship Id="rId16" Type="http://schemas.openxmlformats.org/officeDocument/2006/relationships/image" Target="../media/image363.png"/><Relationship Id="rId29" Type="http://schemas.openxmlformats.org/officeDocument/2006/relationships/image" Target="../media/image720.png"/><Relationship Id="rId11" Type="http://schemas.openxmlformats.org/officeDocument/2006/relationships/image" Target="../media/image707.png"/><Relationship Id="rId24" Type="http://schemas.openxmlformats.org/officeDocument/2006/relationships/image" Target="../media/image349.png"/><Relationship Id="rId32" Type="http://schemas.openxmlformats.org/officeDocument/2006/relationships/image" Target="../media/image723.png"/><Relationship Id="rId37" Type="http://schemas.openxmlformats.org/officeDocument/2006/relationships/image" Target="../media/image728.png"/><Relationship Id="rId40" Type="http://schemas.openxmlformats.org/officeDocument/2006/relationships/image" Target="../media/image731.png"/><Relationship Id="rId45" Type="http://schemas.openxmlformats.org/officeDocument/2006/relationships/image" Target="../media/image735.png"/><Relationship Id="rId53" Type="http://schemas.openxmlformats.org/officeDocument/2006/relationships/image" Target="../media/image740.png"/><Relationship Id="rId5" Type="http://schemas.openxmlformats.org/officeDocument/2006/relationships/image" Target="../media/image702.png"/><Relationship Id="rId10" Type="http://schemas.openxmlformats.org/officeDocument/2006/relationships/image" Target="../media/image706.png"/><Relationship Id="rId19" Type="http://schemas.openxmlformats.org/officeDocument/2006/relationships/image" Target="../media/image347.png"/><Relationship Id="rId31" Type="http://schemas.openxmlformats.org/officeDocument/2006/relationships/image" Target="../media/image722.png"/><Relationship Id="rId44" Type="http://schemas.openxmlformats.org/officeDocument/2006/relationships/image" Target="../media/image734.png"/><Relationship Id="rId52" Type="http://schemas.openxmlformats.org/officeDocument/2006/relationships/image" Target="../media/image739.png"/><Relationship Id="rId4" Type="http://schemas.openxmlformats.org/officeDocument/2006/relationships/image" Target="../media/image701.png"/><Relationship Id="rId9" Type="http://schemas.openxmlformats.org/officeDocument/2006/relationships/image" Target="../media/image705.png"/><Relationship Id="rId14" Type="http://schemas.openxmlformats.org/officeDocument/2006/relationships/image" Target="../media/image709.png"/><Relationship Id="rId22" Type="http://schemas.openxmlformats.org/officeDocument/2006/relationships/image" Target="../media/image714.png"/><Relationship Id="rId27" Type="http://schemas.openxmlformats.org/officeDocument/2006/relationships/image" Target="../media/image718.png"/><Relationship Id="rId30" Type="http://schemas.openxmlformats.org/officeDocument/2006/relationships/image" Target="../media/image721.png"/><Relationship Id="rId35" Type="http://schemas.openxmlformats.org/officeDocument/2006/relationships/image" Target="../media/image726.png"/><Relationship Id="rId43" Type="http://schemas.openxmlformats.org/officeDocument/2006/relationships/image" Target="../media/image733.png"/><Relationship Id="rId48" Type="http://schemas.openxmlformats.org/officeDocument/2006/relationships/image" Target="../media/image737.png"/><Relationship Id="rId8" Type="http://schemas.openxmlformats.org/officeDocument/2006/relationships/image" Target="../media/image23.png"/><Relationship Id="rId51" Type="http://schemas.openxmlformats.org/officeDocument/2006/relationships/image" Target="../media/image738.png"/><Relationship Id="rId3" Type="http://schemas.openxmlformats.org/officeDocument/2006/relationships/image" Target="../media/image700.png"/><Relationship Id="rId12" Type="http://schemas.openxmlformats.org/officeDocument/2006/relationships/image" Target="../media/image708.png"/><Relationship Id="rId17" Type="http://schemas.openxmlformats.org/officeDocument/2006/relationships/image" Target="../media/image711.png"/><Relationship Id="rId25" Type="http://schemas.openxmlformats.org/officeDocument/2006/relationships/image" Target="../media/image716.png"/><Relationship Id="rId33" Type="http://schemas.openxmlformats.org/officeDocument/2006/relationships/image" Target="../media/image724.png"/><Relationship Id="rId38" Type="http://schemas.openxmlformats.org/officeDocument/2006/relationships/image" Target="../media/image729.png"/><Relationship Id="rId46" Type="http://schemas.openxmlformats.org/officeDocument/2006/relationships/image" Target="../media/image672.png"/><Relationship Id="rId20" Type="http://schemas.openxmlformats.org/officeDocument/2006/relationships/image" Target="../media/image713.png"/><Relationship Id="rId41" Type="http://schemas.openxmlformats.org/officeDocument/2006/relationships/image" Target="../media/image732.png"/><Relationship Id="rId54" Type="http://schemas.openxmlformats.org/officeDocument/2006/relationships/image" Target="../media/image7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3.png"/><Relationship Id="rId15" Type="http://schemas.openxmlformats.org/officeDocument/2006/relationships/image" Target="../media/image710.png"/><Relationship Id="rId23" Type="http://schemas.openxmlformats.org/officeDocument/2006/relationships/image" Target="../media/image715.png"/><Relationship Id="rId28" Type="http://schemas.openxmlformats.org/officeDocument/2006/relationships/image" Target="../media/image719.png"/><Relationship Id="rId36" Type="http://schemas.openxmlformats.org/officeDocument/2006/relationships/image" Target="../media/image727.png"/><Relationship Id="rId49" Type="http://schemas.openxmlformats.org/officeDocument/2006/relationships/image" Target="../media/image353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61.png"/><Relationship Id="rId21" Type="http://schemas.openxmlformats.org/officeDocument/2006/relationships/image" Target="../media/image756.png"/><Relationship Id="rId34" Type="http://schemas.openxmlformats.org/officeDocument/2006/relationships/image" Target="../media/image768.png"/><Relationship Id="rId42" Type="http://schemas.openxmlformats.org/officeDocument/2006/relationships/image" Target="../media/image775.png"/><Relationship Id="rId47" Type="http://schemas.openxmlformats.org/officeDocument/2006/relationships/image" Target="../media/image780.png"/><Relationship Id="rId50" Type="http://schemas.openxmlformats.org/officeDocument/2006/relationships/image" Target="../media/image782.png"/><Relationship Id="rId55" Type="http://schemas.openxmlformats.org/officeDocument/2006/relationships/image" Target="../media/image787.png"/><Relationship Id="rId63" Type="http://schemas.openxmlformats.org/officeDocument/2006/relationships/image" Target="../media/image794.png"/><Relationship Id="rId7" Type="http://schemas.openxmlformats.org/officeDocument/2006/relationships/image" Target="../media/image747.png"/><Relationship Id="rId2" Type="http://schemas.openxmlformats.org/officeDocument/2006/relationships/image" Target="../media/image742.png"/><Relationship Id="rId16" Type="http://schemas.openxmlformats.org/officeDocument/2006/relationships/image" Target="../media/image710.png"/><Relationship Id="rId29" Type="http://schemas.openxmlformats.org/officeDocument/2006/relationships/image" Target="../media/image764.png"/><Relationship Id="rId11" Type="http://schemas.openxmlformats.org/officeDocument/2006/relationships/image" Target="../media/image715.png"/><Relationship Id="rId24" Type="http://schemas.openxmlformats.org/officeDocument/2006/relationships/image" Target="../media/image759.png"/><Relationship Id="rId32" Type="http://schemas.openxmlformats.org/officeDocument/2006/relationships/image" Target="../media/image766.png"/><Relationship Id="rId37" Type="http://schemas.openxmlformats.org/officeDocument/2006/relationships/image" Target="../media/image771.png"/><Relationship Id="rId40" Type="http://schemas.openxmlformats.org/officeDocument/2006/relationships/image" Target="../media/image773.png"/><Relationship Id="rId45" Type="http://schemas.openxmlformats.org/officeDocument/2006/relationships/image" Target="../media/image778.png"/><Relationship Id="rId53" Type="http://schemas.openxmlformats.org/officeDocument/2006/relationships/image" Target="../media/image785.png"/><Relationship Id="rId58" Type="http://schemas.openxmlformats.org/officeDocument/2006/relationships/image" Target="../media/image790.png"/><Relationship Id="rId5" Type="http://schemas.openxmlformats.org/officeDocument/2006/relationships/image" Target="../media/image745.png"/><Relationship Id="rId61" Type="http://schemas.openxmlformats.org/officeDocument/2006/relationships/image" Target="../media/image792.png"/><Relationship Id="rId19" Type="http://schemas.openxmlformats.org/officeDocument/2006/relationships/image" Target="../media/image754.png"/><Relationship Id="rId14" Type="http://schemas.openxmlformats.org/officeDocument/2006/relationships/image" Target="../media/image751.png"/><Relationship Id="rId22" Type="http://schemas.openxmlformats.org/officeDocument/2006/relationships/image" Target="../media/image757.png"/><Relationship Id="rId27" Type="http://schemas.openxmlformats.org/officeDocument/2006/relationships/image" Target="../media/image762.png"/><Relationship Id="rId30" Type="http://schemas.openxmlformats.org/officeDocument/2006/relationships/image" Target="../media/image363.png"/><Relationship Id="rId35" Type="http://schemas.openxmlformats.org/officeDocument/2006/relationships/image" Target="../media/image769.png"/><Relationship Id="rId43" Type="http://schemas.openxmlformats.org/officeDocument/2006/relationships/image" Target="../media/image776.png"/><Relationship Id="rId48" Type="http://schemas.openxmlformats.org/officeDocument/2006/relationships/image" Target="../media/image342.png"/><Relationship Id="rId56" Type="http://schemas.openxmlformats.org/officeDocument/2006/relationships/image" Target="../media/image788.png"/><Relationship Id="rId64" Type="http://schemas.openxmlformats.org/officeDocument/2006/relationships/image" Target="../media/image526.png"/><Relationship Id="rId8" Type="http://schemas.openxmlformats.org/officeDocument/2006/relationships/image" Target="../media/image23.png"/><Relationship Id="rId51" Type="http://schemas.openxmlformats.org/officeDocument/2006/relationships/image" Target="../media/image783.png"/><Relationship Id="rId3" Type="http://schemas.openxmlformats.org/officeDocument/2006/relationships/image" Target="../media/image743.png"/><Relationship Id="rId12" Type="http://schemas.openxmlformats.org/officeDocument/2006/relationships/image" Target="../media/image523.png"/><Relationship Id="rId17" Type="http://schemas.openxmlformats.org/officeDocument/2006/relationships/image" Target="../media/image753.png"/><Relationship Id="rId25" Type="http://schemas.openxmlformats.org/officeDocument/2006/relationships/image" Target="../media/image760.png"/><Relationship Id="rId33" Type="http://schemas.openxmlformats.org/officeDocument/2006/relationships/image" Target="../media/image767.png"/><Relationship Id="rId38" Type="http://schemas.openxmlformats.org/officeDocument/2006/relationships/image" Target="../media/image772.png"/><Relationship Id="rId46" Type="http://schemas.openxmlformats.org/officeDocument/2006/relationships/image" Target="../media/image779.png"/><Relationship Id="rId59" Type="http://schemas.openxmlformats.org/officeDocument/2006/relationships/image" Target="../media/image551.png"/><Relationship Id="rId20" Type="http://schemas.openxmlformats.org/officeDocument/2006/relationships/image" Target="../media/image755.png"/><Relationship Id="rId41" Type="http://schemas.openxmlformats.org/officeDocument/2006/relationships/image" Target="../media/image774.png"/><Relationship Id="rId54" Type="http://schemas.openxmlformats.org/officeDocument/2006/relationships/image" Target="../media/image786.png"/><Relationship Id="rId62" Type="http://schemas.openxmlformats.org/officeDocument/2006/relationships/image" Target="../media/image7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6.png"/><Relationship Id="rId15" Type="http://schemas.openxmlformats.org/officeDocument/2006/relationships/image" Target="../media/image752.png"/><Relationship Id="rId23" Type="http://schemas.openxmlformats.org/officeDocument/2006/relationships/image" Target="../media/image758.png"/><Relationship Id="rId28" Type="http://schemas.openxmlformats.org/officeDocument/2006/relationships/image" Target="../media/image763.png"/><Relationship Id="rId36" Type="http://schemas.openxmlformats.org/officeDocument/2006/relationships/image" Target="../media/image770.png"/><Relationship Id="rId49" Type="http://schemas.openxmlformats.org/officeDocument/2006/relationships/image" Target="../media/image781.png"/><Relationship Id="rId57" Type="http://schemas.openxmlformats.org/officeDocument/2006/relationships/image" Target="../media/image789.png"/><Relationship Id="rId10" Type="http://schemas.openxmlformats.org/officeDocument/2006/relationships/image" Target="../media/image749.png"/><Relationship Id="rId31" Type="http://schemas.openxmlformats.org/officeDocument/2006/relationships/image" Target="../media/image765.png"/><Relationship Id="rId44" Type="http://schemas.openxmlformats.org/officeDocument/2006/relationships/image" Target="../media/image777.png"/><Relationship Id="rId52" Type="http://schemas.openxmlformats.org/officeDocument/2006/relationships/image" Target="../media/image784.png"/><Relationship Id="rId60" Type="http://schemas.openxmlformats.org/officeDocument/2006/relationships/image" Target="../media/image791.png"/><Relationship Id="rId65" Type="http://schemas.openxmlformats.org/officeDocument/2006/relationships/image" Target="../media/image795.png"/><Relationship Id="rId4" Type="http://schemas.openxmlformats.org/officeDocument/2006/relationships/image" Target="../media/image744.png"/><Relationship Id="rId9" Type="http://schemas.openxmlformats.org/officeDocument/2006/relationships/image" Target="../media/image748.png"/><Relationship Id="rId13" Type="http://schemas.openxmlformats.org/officeDocument/2006/relationships/image" Target="../media/image750.png"/><Relationship Id="rId18" Type="http://schemas.openxmlformats.org/officeDocument/2006/relationships/image" Target="../media/image347.png"/><Relationship Id="rId39" Type="http://schemas.openxmlformats.org/officeDocument/2006/relationships/image" Target="../media/image721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3.png"/><Relationship Id="rId18" Type="http://schemas.openxmlformats.org/officeDocument/2006/relationships/image" Target="../media/image359.png"/><Relationship Id="rId26" Type="http://schemas.openxmlformats.org/officeDocument/2006/relationships/image" Target="../media/image815.png"/><Relationship Id="rId39" Type="http://schemas.openxmlformats.org/officeDocument/2006/relationships/image" Target="../media/image679.png"/><Relationship Id="rId21" Type="http://schemas.openxmlformats.org/officeDocument/2006/relationships/image" Target="../media/image810.png"/><Relationship Id="rId34" Type="http://schemas.openxmlformats.org/officeDocument/2006/relationships/image" Target="../media/image823.png"/><Relationship Id="rId42" Type="http://schemas.openxmlformats.org/officeDocument/2006/relationships/image" Target="../media/image830.png"/><Relationship Id="rId47" Type="http://schemas.openxmlformats.org/officeDocument/2006/relationships/image" Target="../media/image833.png"/><Relationship Id="rId7" Type="http://schemas.openxmlformats.org/officeDocument/2006/relationships/image" Target="../media/image801.png"/><Relationship Id="rId2" Type="http://schemas.openxmlformats.org/officeDocument/2006/relationships/image" Target="../media/image796.png"/><Relationship Id="rId16" Type="http://schemas.openxmlformats.org/officeDocument/2006/relationships/image" Target="../media/image34.png"/><Relationship Id="rId29" Type="http://schemas.openxmlformats.org/officeDocument/2006/relationships/image" Target="../media/image8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11" Type="http://schemas.openxmlformats.org/officeDocument/2006/relationships/image" Target="../media/image805.png"/><Relationship Id="rId24" Type="http://schemas.openxmlformats.org/officeDocument/2006/relationships/image" Target="../media/image813.png"/><Relationship Id="rId32" Type="http://schemas.openxmlformats.org/officeDocument/2006/relationships/image" Target="../media/image821.png"/><Relationship Id="rId37" Type="http://schemas.openxmlformats.org/officeDocument/2006/relationships/image" Target="../media/image826.png"/><Relationship Id="rId40" Type="http://schemas.openxmlformats.org/officeDocument/2006/relationships/image" Target="../media/image828.png"/><Relationship Id="rId45" Type="http://schemas.openxmlformats.org/officeDocument/2006/relationships/image" Target="../media/image831.png"/><Relationship Id="rId5" Type="http://schemas.openxmlformats.org/officeDocument/2006/relationships/image" Target="../media/image799.png"/><Relationship Id="rId15" Type="http://schemas.openxmlformats.org/officeDocument/2006/relationships/image" Target="../media/image807.png"/><Relationship Id="rId23" Type="http://schemas.openxmlformats.org/officeDocument/2006/relationships/image" Target="../media/image812.png"/><Relationship Id="rId28" Type="http://schemas.openxmlformats.org/officeDocument/2006/relationships/image" Target="../media/image817.png"/><Relationship Id="rId36" Type="http://schemas.openxmlformats.org/officeDocument/2006/relationships/image" Target="../media/image825.png"/><Relationship Id="rId10" Type="http://schemas.openxmlformats.org/officeDocument/2006/relationships/image" Target="../media/image804.png"/><Relationship Id="rId19" Type="http://schemas.openxmlformats.org/officeDocument/2006/relationships/image" Target="../media/image808.png"/><Relationship Id="rId31" Type="http://schemas.openxmlformats.org/officeDocument/2006/relationships/image" Target="../media/image820.png"/><Relationship Id="rId44" Type="http://schemas.openxmlformats.org/officeDocument/2006/relationships/image" Target="../media/image534.png"/><Relationship Id="rId4" Type="http://schemas.openxmlformats.org/officeDocument/2006/relationships/image" Target="../media/image798.png"/><Relationship Id="rId9" Type="http://schemas.openxmlformats.org/officeDocument/2006/relationships/image" Target="../media/image803.png"/><Relationship Id="rId14" Type="http://schemas.openxmlformats.org/officeDocument/2006/relationships/image" Target="../media/image23.png"/><Relationship Id="rId22" Type="http://schemas.openxmlformats.org/officeDocument/2006/relationships/image" Target="../media/image811.png"/><Relationship Id="rId27" Type="http://schemas.openxmlformats.org/officeDocument/2006/relationships/image" Target="../media/image816.png"/><Relationship Id="rId30" Type="http://schemas.openxmlformats.org/officeDocument/2006/relationships/image" Target="../media/image819.png"/><Relationship Id="rId35" Type="http://schemas.openxmlformats.org/officeDocument/2006/relationships/image" Target="../media/image824.png"/><Relationship Id="rId43" Type="http://schemas.openxmlformats.org/officeDocument/2006/relationships/image" Target="../media/image685.png"/><Relationship Id="rId48" Type="http://schemas.openxmlformats.org/officeDocument/2006/relationships/image" Target="../media/image834.png"/><Relationship Id="rId8" Type="http://schemas.openxmlformats.org/officeDocument/2006/relationships/image" Target="../media/image802.png"/><Relationship Id="rId3" Type="http://schemas.openxmlformats.org/officeDocument/2006/relationships/image" Target="../media/image797.png"/><Relationship Id="rId12" Type="http://schemas.openxmlformats.org/officeDocument/2006/relationships/image" Target="../media/image806.png"/><Relationship Id="rId17" Type="http://schemas.openxmlformats.org/officeDocument/2006/relationships/image" Target="../media/image358.png"/><Relationship Id="rId25" Type="http://schemas.openxmlformats.org/officeDocument/2006/relationships/image" Target="../media/image814.png"/><Relationship Id="rId33" Type="http://schemas.openxmlformats.org/officeDocument/2006/relationships/image" Target="../media/image822.png"/><Relationship Id="rId38" Type="http://schemas.openxmlformats.org/officeDocument/2006/relationships/image" Target="../media/image827.png"/><Relationship Id="rId46" Type="http://schemas.openxmlformats.org/officeDocument/2006/relationships/image" Target="../media/image832.png"/><Relationship Id="rId20" Type="http://schemas.openxmlformats.org/officeDocument/2006/relationships/image" Target="../media/image809.png"/><Relationship Id="rId41" Type="http://schemas.openxmlformats.org/officeDocument/2006/relationships/image" Target="../media/image82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9" Type="http://schemas.openxmlformats.org/officeDocument/2006/relationships/image" Target="../media/image80.png"/><Relationship Id="rId21" Type="http://schemas.openxmlformats.org/officeDocument/2006/relationships/image" Target="../media/image62.png"/><Relationship Id="rId34" Type="http://schemas.openxmlformats.org/officeDocument/2006/relationships/image" Target="../media/image75.png"/><Relationship Id="rId42" Type="http://schemas.openxmlformats.org/officeDocument/2006/relationships/image" Target="../media/image83.png"/><Relationship Id="rId47" Type="http://schemas.openxmlformats.org/officeDocument/2006/relationships/image" Target="../media/image88.png"/><Relationship Id="rId50" Type="http://schemas.openxmlformats.org/officeDocument/2006/relationships/image" Target="../media/image91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9" Type="http://schemas.openxmlformats.org/officeDocument/2006/relationships/image" Target="../media/image70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png"/><Relationship Id="rId45" Type="http://schemas.openxmlformats.org/officeDocument/2006/relationships/image" Target="../media/image86.png"/><Relationship Id="rId53" Type="http://schemas.openxmlformats.org/officeDocument/2006/relationships/image" Target="../media/image94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4" Type="http://schemas.openxmlformats.org/officeDocument/2006/relationships/image" Target="../media/image85.png"/><Relationship Id="rId52" Type="http://schemas.openxmlformats.org/officeDocument/2006/relationships/image" Target="../media/image93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43" Type="http://schemas.openxmlformats.org/officeDocument/2006/relationships/image" Target="../media/image84.png"/><Relationship Id="rId48" Type="http://schemas.openxmlformats.org/officeDocument/2006/relationships/image" Target="../media/image89.png"/><Relationship Id="rId8" Type="http://schemas.openxmlformats.org/officeDocument/2006/relationships/image" Target="../media/image49.png"/><Relationship Id="rId51" Type="http://schemas.openxmlformats.org/officeDocument/2006/relationships/image" Target="../media/image92.png"/><Relationship Id="rId3" Type="http://schemas.openxmlformats.org/officeDocument/2006/relationships/image" Target="../media/image44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Relationship Id="rId46" Type="http://schemas.openxmlformats.org/officeDocument/2006/relationships/image" Target="../media/image87.png"/><Relationship Id="rId20" Type="http://schemas.openxmlformats.org/officeDocument/2006/relationships/image" Target="../media/image61.png"/><Relationship Id="rId41" Type="http://schemas.openxmlformats.org/officeDocument/2006/relationships/image" Target="../media/image82.png"/><Relationship Id="rId5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49" Type="http://schemas.openxmlformats.org/officeDocument/2006/relationships/image" Target="../media/image90.pn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2.png"/><Relationship Id="rId21" Type="http://schemas.openxmlformats.org/officeDocument/2006/relationships/image" Target="../media/image844.png"/><Relationship Id="rId42" Type="http://schemas.openxmlformats.org/officeDocument/2006/relationships/image" Target="../media/image859.png"/><Relationship Id="rId47" Type="http://schemas.openxmlformats.org/officeDocument/2006/relationships/image" Target="../media/image863.png"/><Relationship Id="rId63" Type="http://schemas.openxmlformats.org/officeDocument/2006/relationships/image" Target="../media/image873.png"/><Relationship Id="rId68" Type="http://schemas.openxmlformats.org/officeDocument/2006/relationships/image" Target="../media/image877.png"/><Relationship Id="rId2" Type="http://schemas.openxmlformats.org/officeDocument/2006/relationships/image" Target="../media/image796.png"/><Relationship Id="rId16" Type="http://schemas.openxmlformats.org/officeDocument/2006/relationships/image" Target="../media/image841.png"/><Relationship Id="rId29" Type="http://schemas.openxmlformats.org/officeDocument/2006/relationships/image" Target="../media/image413.png"/><Relationship Id="rId11" Type="http://schemas.openxmlformats.org/officeDocument/2006/relationships/image" Target="../media/image837.png"/><Relationship Id="rId24" Type="http://schemas.openxmlformats.org/officeDocument/2006/relationships/image" Target="../media/image846.png"/><Relationship Id="rId32" Type="http://schemas.openxmlformats.org/officeDocument/2006/relationships/image" Target="../media/image851.png"/><Relationship Id="rId37" Type="http://schemas.openxmlformats.org/officeDocument/2006/relationships/image" Target="../media/image856.png"/><Relationship Id="rId40" Type="http://schemas.openxmlformats.org/officeDocument/2006/relationships/image" Target="../media/image858.png"/><Relationship Id="rId45" Type="http://schemas.openxmlformats.org/officeDocument/2006/relationships/image" Target="../media/image218.png"/><Relationship Id="rId53" Type="http://schemas.openxmlformats.org/officeDocument/2006/relationships/image" Target="../media/image867.png"/><Relationship Id="rId58" Type="http://schemas.openxmlformats.org/officeDocument/2006/relationships/image" Target="../media/image870.png"/><Relationship Id="rId66" Type="http://schemas.openxmlformats.org/officeDocument/2006/relationships/image" Target="../media/image875.png"/><Relationship Id="rId74" Type="http://schemas.openxmlformats.org/officeDocument/2006/relationships/image" Target="../media/image883.png"/><Relationship Id="rId5" Type="http://schemas.openxmlformats.org/officeDocument/2006/relationships/image" Target="../media/image799.png"/><Relationship Id="rId61" Type="http://schemas.openxmlformats.org/officeDocument/2006/relationships/image" Target="../media/image446.png"/><Relationship Id="rId19" Type="http://schemas.openxmlformats.org/officeDocument/2006/relationships/image" Target="../media/image234.png"/><Relationship Id="rId14" Type="http://schemas.openxmlformats.org/officeDocument/2006/relationships/image" Target="../media/image839.png"/><Relationship Id="rId22" Type="http://schemas.openxmlformats.org/officeDocument/2006/relationships/image" Target="../media/image845.png"/><Relationship Id="rId27" Type="http://schemas.openxmlformats.org/officeDocument/2006/relationships/image" Target="../media/image847.png"/><Relationship Id="rId30" Type="http://schemas.openxmlformats.org/officeDocument/2006/relationships/image" Target="../media/image849.png"/><Relationship Id="rId35" Type="http://schemas.openxmlformats.org/officeDocument/2006/relationships/image" Target="../media/image854.png"/><Relationship Id="rId43" Type="http://schemas.openxmlformats.org/officeDocument/2006/relationships/image" Target="../media/image860.png"/><Relationship Id="rId48" Type="http://schemas.openxmlformats.org/officeDocument/2006/relationships/image" Target="../media/image864.png"/><Relationship Id="rId56" Type="http://schemas.openxmlformats.org/officeDocument/2006/relationships/image" Target="../media/image869.png"/><Relationship Id="rId64" Type="http://schemas.openxmlformats.org/officeDocument/2006/relationships/image" Target="../media/image874.png"/><Relationship Id="rId69" Type="http://schemas.openxmlformats.org/officeDocument/2006/relationships/image" Target="../media/image878.png"/><Relationship Id="rId8" Type="http://schemas.openxmlformats.org/officeDocument/2006/relationships/image" Target="../media/image835.png"/><Relationship Id="rId51" Type="http://schemas.openxmlformats.org/officeDocument/2006/relationships/image" Target="../media/image865.png"/><Relationship Id="rId72" Type="http://schemas.openxmlformats.org/officeDocument/2006/relationships/image" Target="../media/image881.png"/><Relationship Id="rId3" Type="http://schemas.openxmlformats.org/officeDocument/2006/relationships/image" Target="../media/image797.png"/><Relationship Id="rId12" Type="http://schemas.openxmlformats.org/officeDocument/2006/relationships/image" Target="../media/image838.png"/><Relationship Id="rId17" Type="http://schemas.openxmlformats.org/officeDocument/2006/relationships/image" Target="../media/image842.png"/><Relationship Id="rId25" Type="http://schemas.openxmlformats.org/officeDocument/2006/relationships/image" Target="../media/image407.png"/><Relationship Id="rId33" Type="http://schemas.openxmlformats.org/officeDocument/2006/relationships/image" Target="../media/image852.png"/><Relationship Id="rId38" Type="http://schemas.openxmlformats.org/officeDocument/2006/relationships/image" Target="../media/image857.png"/><Relationship Id="rId46" Type="http://schemas.openxmlformats.org/officeDocument/2006/relationships/image" Target="../media/image862.png"/><Relationship Id="rId59" Type="http://schemas.openxmlformats.org/officeDocument/2006/relationships/image" Target="../media/image871.png"/><Relationship Id="rId67" Type="http://schemas.openxmlformats.org/officeDocument/2006/relationships/image" Target="../media/image876.png"/><Relationship Id="rId20" Type="http://schemas.openxmlformats.org/officeDocument/2006/relationships/image" Target="../media/image215.png"/><Relationship Id="rId41" Type="http://schemas.openxmlformats.org/officeDocument/2006/relationships/image" Target="../media/image443.png"/><Relationship Id="rId54" Type="http://schemas.openxmlformats.org/officeDocument/2006/relationships/image" Target="../media/image270.png"/><Relationship Id="rId62" Type="http://schemas.openxmlformats.org/officeDocument/2006/relationships/image" Target="../media/image424.png"/><Relationship Id="rId70" Type="http://schemas.openxmlformats.org/officeDocument/2006/relationships/image" Target="../media/image879.png"/><Relationship Id="rId75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15" Type="http://schemas.openxmlformats.org/officeDocument/2006/relationships/image" Target="../media/image840.png"/><Relationship Id="rId23" Type="http://schemas.openxmlformats.org/officeDocument/2006/relationships/image" Target="../media/image402.png"/><Relationship Id="rId28" Type="http://schemas.openxmlformats.org/officeDocument/2006/relationships/image" Target="../media/image848.png"/><Relationship Id="rId36" Type="http://schemas.openxmlformats.org/officeDocument/2006/relationships/image" Target="../media/image855.png"/><Relationship Id="rId49" Type="http://schemas.openxmlformats.org/officeDocument/2006/relationships/image" Target="../media/image386.png"/><Relationship Id="rId57" Type="http://schemas.openxmlformats.org/officeDocument/2006/relationships/image" Target="../media/image415.png"/><Relationship Id="rId10" Type="http://schemas.openxmlformats.org/officeDocument/2006/relationships/image" Target="../media/image258.png"/><Relationship Id="rId31" Type="http://schemas.openxmlformats.org/officeDocument/2006/relationships/image" Target="../media/image850.png"/><Relationship Id="rId44" Type="http://schemas.openxmlformats.org/officeDocument/2006/relationships/image" Target="../media/image861.png"/><Relationship Id="rId52" Type="http://schemas.openxmlformats.org/officeDocument/2006/relationships/image" Target="../media/image866.png"/><Relationship Id="rId60" Type="http://schemas.openxmlformats.org/officeDocument/2006/relationships/image" Target="../media/image872.png"/><Relationship Id="rId65" Type="http://schemas.openxmlformats.org/officeDocument/2006/relationships/image" Target="../media/image414.png"/><Relationship Id="rId73" Type="http://schemas.openxmlformats.org/officeDocument/2006/relationships/image" Target="../media/image882.png"/><Relationship Id="rId4" Type="http://schemas.openxmlformats.org/officeDocument/2006/relationships/image" Target="../media/image798.png"/><Relationship Id="rId9" Type="http://schemas.openxmlformats.org/officeDocument/2006/relationships/image" Target="../media/image836.png"/><Relationship Id="rId13" Type="http://schemas.openxmlformats.org/officeDocument/2006/relationships/image" Target="../media/image442.png"/><Relationship Id="rId18" Type="http://schemas.openxmlformats.org/officeDocument/2006/relationships/image" Target="../media/image843.png"/><Relationship Id="rId39" Type="http://schemas.openxmlformats.org/officeDocument/2006/relationships/image" Target="../media/image431.png"/><Relationship Id="rId34" Type="http://schemas.openxmlformats.org/officeDocument/2006/relationships/image" Target="../media/image853.png"/><Relationship Id="rId50" Type="http://schemas.openxmlformats.org/officeDocument/2006/relationships/image" Target="../media/image401.png"/><Relationship Id="rId55" Type="http://schemas.openxmlformats.org/officeDocument/2006/relationships/image" Target="../media/image868.png"/><Relationship Id="rId7" Type="http://schemas.openxmlformats.org/officeDocument/2006/relationships/image" Target="../media/image801.png"/><Relationship Id="rId71" Type="http://schemas.openxmlformats.org/officeDocument/2006/relationships/image" Target="../media/image88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4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6.png"/><Relationship Id="rId2" Type="http://schemas.openxmlformats.org/officeDocument/2006/relationships/image" Target="../media/image8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9.png"/><Relationship Id="rId5" Type="http://schemas.openxmlformats.org/officeDocument/2006/relationships/image" Target="../media/image888.png"/><Relationship Id="rId4" Type="http://schemas.openxmlformats.org/officeDocument/2006/relationships/image" Target="../media/image887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14.png"/><Relationship Id="rId21" Type="http://schemas.openxmlformats.org/officeDocument/2006/relationships/image" Target="../media/image909.png"/><Relationship Id="rId34" Type="http://schemas.openxmlformats.org/officeDocument/2006/relationships/image" Target="../media/image922.png"/><Relationship Id="rId42" Type="http://schemas.openxmlformats.org/officeDocument/2006/relationships/image" Target="../media/image930.png"/><Relationship Id="rId47" Type="http://schemas.openxmlformats.org/officeDocument/2006/relationships/image" Target="../media/image935.png"/><Relationship Id="rId50" Type="http://schemas.openxmlformats.org/officeDocument/2006/relationships/image" Target="../media/image938.png"/><Relationship Id="rId55" Type="http://schemas.openxmlformats.org/officeDocument/2006/relationships/image" Target="../media/image943.png"/><Relationship Id="rId63" Type="http://schemas.openxmlformats.org/officeDocument/2006/relationships/image" Target="../media/image951.png"/><Relationship Id="rId7" Type="http://schemas.openxmlformats.org/officeDocument/2006/relationships/image" Target="../media/image895.png"/><Relationship Id="rId2" Type="http://schemas.openxmlformats.org/officeDocument/2006/relationships/image" Target="../media/image890.png"/><Relationship Id="rId16" Type="http://schemas.openxmlformats.org/officeDocument/2006/relationships/image" Target="../media/image904.png"/><Relationship Id="rId29" Type="http://schemas.openxmlformats.org/officeDocument/2006/relationships/image" Target="../media/image917.png"/><Relationship Id="rId11" Type="http://schemas.openxmlformats.org/officeDocument/2006/relationships/image" Target="../media/image899.png"/><Relationship Id="rId24" Type="http://schemas.openxmlformats.org/officeDocument/2006/relationships/image" Target="../media/image912.png"/><Relationship Id="rId32" Type="http://schemas.openxmlformats.org/officeDocument/2006/relationships/image" Target="../media/image920.png"/><Relationship Id="rId37" Type="http://schemas.openxmlformats.org/officeDocument/2006/relationships/image" Target="../media/image925.png"/><Relationship Id="rId40" Type="http://schemas.openxmlformats.org/officeDocument/2006/relationships/image" Target="../media/image928.png"/><Relationship Id="rId45" Type="http://schemas.openxmlformats.org/officeDocument/2006/relationships/image" Target="../media/image933.png"/><Relationship Id="rId53" Type="http://schemas.openxmlformats.org/officeDocument/2006/relationships/image" Target="../media/image941.png"/><Relationship Id="rId58" Type="http://schemas.openxmlformats.org/officeDocument/2006/relationships/image" Target="../media/image946.png"/><Relationship Id="rId66" Type="http://schemas.openxmlformats.org/officeDocument/2006/relationships/image" Target="../media/image954.png"/><Relationship Id="rId5" Type="http://schemas.openxmlformats.org/officeDocument/2006/relationships/image" Target="../media/image893.png"/><Relationship Id="rId61" Type="http://schemas.openxmlformats.org/officeDocument/2006/relationships/image" Target="../media/image949.png"/><Relationship Id="rId19" Type="http://schemas.openxmlformats.org/officeDocument/2006/relationships/image" Target="../media/image907.png"/><Relationship Id="rId14" Type="http://schemas.openxmlformats.org/officeDocument/2006/relationships/image" Target="../media/image902.png"/><Relationship Id="rId22" Type="http://schemas.openxmlformats.org/officeDocument/2006/relationships/image" Target="../media/image910.png"/><Relationship Id="rId27" Type="http://schemas.openxmlformats.org/officeDocument/2006/relationships/image" Target="../media/image915.png"/><Relationship Id="rId30" Type="http://schemas.openxmlformats.org/officeDocument/2006/relationships/image" Target="../media/image918.png"/><Relationship Id="rId35" Type="http://schemas.openxmlformats.org/officeDocument/2006/relationships/image" Target="../media/image923.png"/><Relationship Id="rId43" Type="http://schemas.openxmlformats.org/officeDocument/2006/relationships/image" Target="../media/image931.png"/><Relationship Id="rId48" Type="http://schemas.openxmlformats.org/officeDocument/2006/relationships/image" Target="../media/image936.png"/><Relationship Id="rId56" Type="http://schemas.openxmlformats.org/officeDocument/2006/relationships/image" Target="../media/image944.png"/><Relationship Id="rId64" Type="http://schemas.openxmlformats.org/officeDocument/2006/relationships/image" Target="../media/image952.png"/><Relationship Id="rId8" Type="http://schemas.openxmlformats.org/officeDocument/2006/relationships/image" Target="../media/image896.png"/><Relationship Id="rId51" Type="http://schemas.openxmlformats.org/officeDocument/2006/relationships/image" Target="../media/image939.png"/><Relationship Id="rId3" Type="http://schemas.openxmlformats.org/officeDocument/2006/relationships/image" Target="../media/image891.png"/><Relationship Id="rId12" Type="http://schemas.openxmlformats.org/officeDocument/2006/relationships/image" Target="../media/image900.png"/><Relationship Id="rId17" Type="http://schemas.openxmlformats.org/officeDocument/2006/relationships/image" Target="../media/image905.png"/><Relationship Id="rId25" Type="http://schemas.openxmlformats.org/officeDocument/2006/relationships/image" Target="../media/image913.png"/><Relationship Id="rId33" Type="http://schemas.openxmlformats.org/officeDocument/2006/relationships/image" Target="../media/image921.png"/><Relationship Id="rId38" Type="http://schemas.openxmlformats.org/officeDocument/2006/relationships/image" Target="../media/image926.png"/><Relationship Id="rId46" Type="http://schemas.openxmlformats.org/officeDocument/2006/relationships/image" Target="../media/image934.png"/><Relationship Id="rId59" Type="http://schemas.openxmlformats.org/officeDocument/2006/relationships/image" Target="../media/image947.png"/><Relationship Id="rId67" Type="http://schemas.openxmlformats.org/officeDocument/2006/relationships/image" Target="../media/image955.jpg"/><Relationship Id="rId20" Type="http://schemas.openxmlformats.org/officeDocument/2006/relationships/image" Target="../media/image908.png"/><Relationship Id="rId41" Type="http://schemas.openxmlformats.org/officeDocument/2006/relationships/image" Target="../media/image929.png"/><Relationship Id="rId54" Type="http://schemas.openxmlformats.org/officeDocument/2006/relationships/image" Target="../media/image942.png"/><Relationship Id="rId62" Type="http://schemas.openxmlformats.org/officeDocument/2006/relationships/image" Target="../media/image9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4.png"/><Relationship Id="rId15" Type="http://schemas.openxmlformats.org/officeDocument/2006/relationships/image" Target="../media/image903.png"/><Relationship Id="rId23" Type="http://schemas.openxmlformats.org/officeDocument/2006/relationships/image" Target="../media/image911.png"/><Relationship Id="rId28" Type="http://schemas.openxmlformats.org/officeDocument/2006/relationships/image" Target="../media/image916.png"/><Relationship Id="rId36" Type="http://schemas.openxmlformats.org/officeDocument/2006/relationships/image" Target="../media/image924.png"/><Relationship Id="rId49" Type="http://schemas.openxmlformats.org/officeDocument/2006/relationships/image" Target="../media/image937.png"/><Relationship Id="rId57" Type="http://schemas.openxmlformats.org/officeDocument/2006/relationships/image" Target="../media/image945.png"/><Relationship Id="rId10" Type="http://schemas.openxmlformats.org/officeDocument/2006/relationships/image" Target="../media/image898.png"/><Relationship Id="rId31" Type="http://schemas.openxmlformats.org/officeDocument/2006/relationships/image" Target="../media/image919.png"/><Relationship Id="rId44" Type="http://schemas.openxmlformats.org/officeDocument/2006/relationships/image" Target="../media/image932.png"/><Relationship Id="rId52" Type="http://schemas.openxmlformats.org/officeDocument/2006/relationships/image" Target="../media/image940.png"/><Relationship Id="rId60" Type="http://schemas.openxmlformats.org/officeDocument/2006/relationships/image" Target="../media/image948.png"/><Relationship Id="rId65" Type="http://schemas.openxmlformats.org/officeDocument/2006/relationships/image" Target="../media/image953.png"/><Relationship Id="rId4" Type="http://schemas.openxmlformats.org/officeDocument/2006/relationships/image" Target="../media/image892.png"/><Relationship Id="rId9" Type="http://schemas.openxmlformats.org/officeDocument/2006/relationships/image" Target="../media/image897.png"/><Relationship Id="rId13" Type="http://schemas.openxmlformats.org/officeDocument/2006/relationships/image" Target="../media/image901.png"/><Relationship Id="rId18" Type="http://schemas.openxmlformats.org/officeDocument/2006/relationships/image" Target="../media/image906.png"/><Relationship Id="rId39" Type="http://schemas.openxmlformats.org/officeDocument/2006/relationships/image" Target="../media/image9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95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9.png"/><Relationship Id="rId18" Type="http://schemas.openxmlformats.org/officeDocument/2006/relationships/image" Target="../media/image218.png"/><Relationship Id="rId26" Type="http://schemas.openxmlformats.org/officeDocument/2006/relationships/image" Target="../media/image980.png"/><Relationship Id="rId39" Type="http://schemas.openxmlformats.org/officeDocument/2006/relationships/image" Target="../media/image990.png"/><Relationship Id="rId21" Type="http://schemas.openxmlformats.org/officeDocument/2006/relationships/image" Target="../media/image976.png"/><Relationship Id="rId34" Type="http://schemas.openxmlformats.org/officeDocument/2006/relationships/image" Target="../media/image985.png"/><Relationship Id="rId42" Type="http://schemas.openxmlformats.org/officeDocument/2006/relationships/image" Target="../media/image993.png"/><Relationship Id="rId7" Type="http://schemas.openxmlformats.org/officeDocument/2006/relationships/image" Target="../media/image964.png"/><Relationship Id="rId2" Type="http://schemas.openxmlformats.org/officeDocument/2006/relationships/image" Target="../media/image959.png"/><Relationship Id="rId16" Type="http://schemas.openxmlformats.org/officeDocument/2006/relationships/image" Target="../media/image972.png"/><Relationship Id="rId20" Type="http://schemas.openxmlformats.org/officeDocument/2006/relationships/image" Target="../media/image975.png"/><Relationship Id="rId29" Type="http://schemas.openxmlformats.org/officeDocument/2006/relationships/image" Target="../media/image232.png"/><Relationship Id="rId41" Type="http://schemas.openxmlformats.org/officeDocument/2006/relationships/image" Target="../media/image9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3.png"/><Relationship Id="rId11" Type="http://schemas.openxmlformats.org/officeDocument/2006/relationships/image" Target="../media/image967.png"/><Relationship Id="rId24" Type="http://schemas.openxmlformats.org/officeDocument/2006/relationships/image" Target="../media/image395.png"/><Relationship Id="rId32" Type="http://schemas.openxmlformats.org/officeDocument/2006/relationships/image" Target="../media/image983.png"/><Relationship Id="rId37" Type="http://schemas.openxmlformats.org/officeDocument/2006/relationships/image" Target="../media/image988.png"/><Relationship Id="rId40" Type="http://schemas.openxmlformats.org/officeDocument/2006/relationships/image" Target="../media/image991.png"/><Relationship Id="rId5" Type="http://schemas.openxmlformats.org/officeDocument/2006/relationships/image" Target="../media/image962.png"/><Relationship Id="rId15" Type="http://schemas.openxmlformats.org/officeDocument/2006/relationships/image" Target="../media/image971.png"/><Relationship Id="rId23" Type="http://schemas.openxmlformats.org/officeDocument/2006/relationships/image" Target="../media/image978.png"/><Relationship Id="rId28" Type="http://schemas.openxmlformats.org/officeDocument/2006/relationships/image" Target="../media/image981.png"/><Relationship Id="rId36" Type="http://schemas.openxmlformats.org/officeDocument/2006/relationships/image" Target="../media/image987.png"/><Relationship Id="rId10" Type="http://schemas.openxmlformats.org/officeDocument/2006/relationships/image" Target="../media/image966.png"/><Relationship Id="rId19" Type="http://schemas.openxmlformats.org/officeDocument/2006/relationships/image" Target="../media/image974.png"/><Relationship Id="rId31" Type="http://schemas.openxmlformats.org/officeDocument/2006/relationships/image" Target="../media/image982.png"/><Relationship Id="rId4" Type="http://schemas.openxmlformats.org/officeDocument/2006/relationships/image" Target="../media/image961.png"/><Relationship Id="rId9" Type="http://schemas.openxmlformats.org/officeDocument/2006/relationships/image" Target="../media/image215.png"/><Relationship Id="rId14" Type="http://schemas.openxmlformats.org/officeDocument/2006/relationships/image" Target="../media/image970.png"/><Relationship Id="rId22" Type="http://schemas.openxmlformats.org/officeDocument/2006/relationships/image" Target="../media/image977.png"/><Relationship Id="rId27" Type="http://schemas.openxmlformats.org/officeDocument/2006/relationships/image" Target="../media/image219.png"/><Relationship Id="rId30" Type="http://schemas.openxmlformats.org/officeDocument/2006/relationships/image" Target="../media/image329.png"/><Relationship Id="rId35" Type="http://schemas.openxmlformats.org/officeDocument/2006/relationships/image" Target="../media/image986.png"/><Relationship Id="rId8" Type="http://schemas.openxmlformats.org/officeDocument/2006/relationships/image" Target="../media/image965.png"/><Relationship Id="rId3" Type="http://schemas.openxmlformats.org/officeDocument/2006/relationships/image" Target="../media/image960.png"/><Relationship Id="rId12" Type="http://schemas.openxmlformats.org/officeDocument/2006/relationships/image" Target="../media/image968.png"/><Relationship Id="rId17" Type="http://schemas.openxmlformats.org/officeDocument/2006/relationships/image" Target="../media/image973.png"/><Relationship Id="rId25" Type="http://schemas.openxmlformats.org/officeDocument/2006/relationships/image" Target="../media/image979.png"/><Relationship Id="rId33" Type="http://schemas.openxmlformats.org/officeDocument/2006/relationships/image" Target="../media/image984.png"/><Relationship Id="rId38" Type="http://schemas.openxmlformats.org/officeDocument/2006/relationships/image" Target="../media/image989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18.png"/><Relationship Id="rId21" Type="http://schemas.openxmlformats.org/officeDocument/2006/relationships/image" Target="../media/image1013.png"/><Relationship Id="rId42" Type="http://schemas.openxmlformats.org/officeDocument/2006/relationships/image" Target="../media/image1034.png"/><Relationship Id="rId47" Type="http://schemas.openxmlformats.org/officeDocument/2006/relationships/image" Target="../media/image1039.png"/><Relationship Id="rId63" Type="http://schemas.openxmlformats.org/officeDocument/2006/relationships/image" Target="../media/image1055.png"/><Relationship Id="rId68" Type="http://schemas.openxmlformats.org/officeDocument/2006/relationships/image" Target="../media/image1060.png"/><Relationship Id="rId84" Type="http://schemas.openxmlformats.org/officeDocument/2006/relationships/image" Target="../media/image1076.png"/><Relationship Id="rId89" Type="http://schemas.openxmlformats.org/officeDocument/2006/relationships/image" Target="../media/image1081.png"/><Relationship Id="rId16" Type="http://schemas.openxmlformats.org/officeDocument/2006/relationships/image" Target="../media/image1008.png"/><Relationship Id="rId11" Type="http://schemas.openxmlformats.org/officeDocument/2006/relationships/image" Target="../media/image1003.png"/><Relationship Id="rId32" Type="http://schemas.openxmlformats.org/officeDocument/2006/relationships/image" Target="../media/image1024.png"/><Relationship Id="rId37" Type="http://schemas.openxmlformats.org/officeDocument/2006/relationships/image" Target="../media/image1029.png"/><Relationship Id="rId53" Type="http://schemas.openxmlformats.org/officeDocument/2006/relationships/image" Target="../media/image1045.png"/><Relationship Id="rId58" Type="http://schemas.openxmlformats.org/officeDocument/2006/relationships/image" Target="../media/image1050.png"/><Relationship Id="rId74" Type="http://schemas.openxmlformats.org/officeDocument/2006/relationships/image" Target="../media/image1066.png"/><Relationship Id="rId79" Type="http://schemas.openxmlformats.org/officeDocument/2006/relationships/image" Target="../media/image1071.png"/><Relationship Id="rId5" Type="http://schemas.openxmlformats.org/officeDocument/2006/relationships/image" Target="../media/image997.png"/><Relationship Id="rId90" Type="http://schemas.openxmlformats.org/officeDocument/2006/relationships/image" Target="../media/image1082.jpg"/><Relationship Id="rId14" Type="http://schemas.openxmlformats.org/officeDocument/2006/relationships/image" Target="../media/image1006.png"/><Relationship Id="rId22" Type="http://schemas.openxmlformats.org/officeDocument/2006/relationships/image" Target="../media/image1014.png"/><Relationship Id="rId27" Type="http://schemas.openxmlformats.org/officeDocument/2006/relationships/image" Target="../media/image1019.png"/><Relationship Id="rId30" Type="http://schemas.openxmlformats.org/officeDocument/2006/relationships/image" Target="../media/image1022.png"/><Relationship Id="rId35" Type="http://schemas.openxmlformats.org/officeDocument/2006/relationships/image" Target="../media/image1027.png"/><Relationship Id="rId43" Type="http://schemas.openxmlformats.org/officeDocument/2006/relationships/image" Target="../media/image1035.png"/><Relationship Id="rId48" Type="http://schemas.openxmlformats.org/officeDocument/2006/relationships/image" Target="../media/image1040.png"/><Relationship Id="rId56" Type="http://schemas.openxmlformats.org/officeDocument/2006/relationships/image" Target="../media/image1048.png"/><Relationship Id="rId64" Type="http://schemas.openxmlformats.org/officeDocument/2006/relationships/image" Target="../media/image1056.png"/><Relationship Id="rId69" Type="http://schemas.openxmlformats.org/officeDocument/2006/relationships/image" Target="../media/image1061.png"/><Relationship Id="rId77" Type="http://schemas.openxmlformats.org/officeDocument/2006/relationships/image" Target="../media/image1069.png"/><Relationship Id="rId8" Type="http://schemas.openxmlformats.org/officeDocument/2006/relationships/image" Target="../media/image1000.png"/><Relationship Id="rId51" Type="http://schemas.openxmlformats.org/officeDocument/2006/relationships/image" Target="../media/image1043.png"/><Relationship Id="rId72" Type="http://schemas.openxmlformats.org/officeDocument/2006/relationships/image" Target="../media/image1064.png"/><Relationship Id="rId80" Type="http://schemas.openxmlformats.org/officeDocument/2006/relationships/image" Target="../media/image1072.png"/><Relationship Id="rId85" Type="http://schemas.openxmlformats.org/officeDocument/2006/relationships/image" Target="../media/image1077.png"/><Relationship Id="rId3" Type="http://schemas.openxmlformats.org/officeDocument/2006/relationships/image" Target="../media/image995.png"/><Relationship Id="rId12" Type="http://schemas.openxmlformats.org/officeDocument/2006/relationships/image" Target="../media/image1004.png"/><Relationship Id="rId17" Type="http://schemas.openxmlformats.org/officeDocument/2006/relationships/image" Target="../media/image1009.png"/><Relationship Id="rId25" Type="http://schemas.openxmlformats.org/officeDocument/2006/relationships/image" Target="../media/image1017.png"/><Relationship Id="rId33" Type="http://schemas.openxmlformats.org/officeDocument/2006/relationships/image" Target="../media/image1025.png"/><Relationship Id="rId38" Type="http://schemas.openxmlformats.org/officeDocument/2006/relationships/image" Target="../media/image1030.png"/><Relationship Id="rId46" Type="http://schemas.openxmlformats.org/officeDocument/2006/relationships/image" Target="../media/image1038.png"/><Relationship Id="rId59" Type="http://schemas.openxmlformats.org/officeDocument/2006/relationships/image" Target="../media/image1051.png"/><Relationship Id="rId67" Type="http://schemas.openxmlformats.org/officeDocument/2006/relationships/image" Target="../media/image1059.png"/><Relationship Id="rId20" Type="http://schemas.openxmlformats.org/officeDocument/2006/relationships/image" Target="../media/image1012.png"/><Relationship Id="rId41" Type="http://schemas.openxmlformats.org/officeDocument/2006/relationships/image" Target="../media/image1033.png"/><Relationship Id="rId54" Type="http://schemas.openxmlformats.org/officeDocument/2006/relationships/image" Target="../media/image1046.png"/><Relationship Id="rId62" Type="http://schemas.openxmlformats.org/officeDocument/2006/relationships/image" Target="../media/image1054.png"/><Relationship Id="rId70" Type="http://schemas.openxmlformats.org/officeDocument/2006/relationships/image" Target="../media/image1062.png"/><Relationship Id="rId75" Type="http://schemas.openxmlformats.org/officeDocument/2006/relationships/image" Target="../media/image1067.png"/><Relationship Id="rId83" Type="http://schemas.openxmlformats.org/officeDocument/2006/relationships/image" Target="../media/image1075.png"/><Relationship Id="rId88" Type="http://schemas.openxmlformats.org/officeDocument/2006/relationships/image" Target="../media/image10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8.png"/><Relationship Id="rId15" Type="http://schemas.openxmlformats.org/officeDocument/2006/relationships/image" Target="../media/image1007.png"/><Relationship Id="rId23" Type="http://schemas.openxmlformats.org/officeDocument/2006/relationships/image" Target="../media/image1015.png"/><Relationship Id="rId28" Type="http://schemas.openxmlformats.org/officeDocument/2006/relationships/image" Target="../media/image1020.png"/><Relationship Id="rId36" Type="http://schemas.openxmlformats.org/officeDocument/2006/relationships/image" Target="../media/image1028.png"/><Relationship Id="rId49" Type="http://schemas.openxmlformats.org/officeDocument/2006/relationships/image" Target="../media/image1041.png"/><Relationship Id="rId57" Type="http://schemas.openxmlformats.org/officeDocument/2006/relationships/image" Target="../media/image1049.png"/><Relationship Id="rId10" Type="http://schemas.openxmlformats.org/officeDocument/2006/relationships/image" Target="../media/image1002.png"/><Relationship Id="rId31" Type="http://schemas.openxmlformats.org/officeDocument/2006/relationships/image" Target="../media/image1023.png"/><Relationship Id="rId44" Type="http://schemas.openxmlformats.org/officeDocument/2006/relationships/image" Target="../media/image1036.png"/><Relationship Id="rId52" Type="http://schemas.openxmlformats.org/officeDocument/2006/relationships/image" Target="../media/image1044.png"/><Relationship Id="rId60" Type="http://schemas.openxmlformats.org/officeDocument/2006/relationships/image" Target="../media/image1052.png"/><Relationship Id="rId65" Type="http://schemas.openxmlformats.org/officeDocument/2006/relationships/image" Target="../media/image1057.png"/><Relationship Id="rId73" Type="http://schemas.openxmlformats.org/officeDocument/2006/relationships/image" Target="../media/image1065.png"/><Relationship Id="rId78" Type="http://schemas.openxmlformats.org/officeDocument/2006/relationships/image" Target="../media/image1070.png"/><Relationship Id="rId81" Type="http://schemas.openxmlformats.org/officeDocument/2006/relationships/image" Target="../media/image1073.png"/><Relationship Id="rId86" Type="http://schemas.openxmlformats.org/officeDocument/2006/relationships/image" Target="../media/image1078.png"/><Relationship Id="rId4" Type="http://schemas.openxmlformats.org/officeDocument/2006/relationships/image" Target="../media/image996.png"/><Relationship Id="rId9" Type="http://schemas.openxmlformats.org/officeDocument/2006/relationships/image" Target="../media/image1001.png"/><Relationship Id="rId13" Type="http://schemas.openxmlformats.org/officeDocument/2006/relationships/image" Target="../media/image1005.png"/><Relationship Id="rId18" Type="http://schemas.openxmlformats.org/officeDocument/2006/relationships/image" Target="../media/image1010.png"/><Relationship Id="rId39" Type="http://schemas.openxmlformats.org/officeDocument/2006/relationships/image" Target="../media/image1031.png"/><Relationship Id="rId34" Type="http://schemas.openxmlformats.org/officeDocument/2006/relationships/image" Target="../media/image1026.png"/><Relationship Id="rId50" Type="http://schemas.openxmlformats.org/officeDocument/2006/relationships/image" Target="../media/image1042.png"/><Relationship Id="rId55" Type="http://schemas.openxmlformats.org/officeDocument/2006/relationships/image" Target="../media/image1047.png"/><Relationship Id="rId76" Type="http://schemas.openxmlformats.org/officeDocument/2006/relationships/image" Target="../media/image1068.png"/><Relationship Id="rId7" Type="http://schemas.openxmlformats.org/officeDocument/2006/relationships/image" Target="../media/image999.png"/><Relationship Id="rId71" Type="http://schemas.openxmlformats.org/officeDocument/2006/relationships/image" Target="../media/image1063.png"/><Relationship Id="rId2" Type="http://schemas.openxmlformats.org/officeDocument/2006/relationships/image" Target="../media/image994.png"/><Relationship Id="rId29" Type="http://schemas.openxmlformats.org/officeDocument/2006/relationships/image" Target="../media/image1021.png"/><Relationship Id="rId24" Type="http://schemas.openxmlformats.org/officeDocument/2006/relationships/image" Target="../media/image1016.png"/><Relationship Id="rId40" Type="http://schemas.openxmlformats.org/officeDocument/2006/relationships/image" Target="../media/image1032.png"/><Relationship Id="rId45" Type="http://schemas.openxmlformats.org/officeDocument/2006/relationships/image" Target="../media/image1037.png"/><Relationship Id="rId66" Type="http://schemas.openxmlformats.org/officeDocument/2006/relationships/image" Target="../media/image1058.png"/><Relationship Id="rId87" Type="http://schemas.openxmlformats.org/officeDocument/2006/relationships/image" Target="../media/image1079.png"/><Relationship Id="rId61" Type="http://schemas.openxmlformats.org/officeDocument/2006/relationships/image" Target="../media/image1053.png"/><Relationship Id="rId82" Type="http://schemas.openxmlformats.org/officeDocument/2006/relationships/image" Target="../media/image1074.png"/><Relationship Id="rId19" Type="http://schemas.openxmlformats.org/officeDocument/2006/relationships/image" Target="../media/image10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0.png"/><Relationship Id="rId21" Type="http://schemas.openxmlformats.org/officeDocument/2006/relationships/image" Target="../media/image115.png"/><Relationship Id="rId42" Type="http://schemas.openxmlformats.org/officeDocument/2006/relationships/image" Target="../media/image136.png"/><Relationship Id="rId47" Type="http://schemas.openxmlformats.org/officeDocument/2006/relationships/image" Target="../media/image141.png"/><Relationship Id="rId63" Type="http://schemas.openxmlformats.org/officeDocument/2006/relationships/image" Target="../media/image157.png"/><Relationship Id="rId68" Type="http://schemas.openxmlformats.org/officeDocument/2006/relationships/image" Target="../media/image162.png"/><Relationship Id="rId16" Type="http://schemas.openxmlformats.org/officeDocument/2006/relationships/image" Target="../media/image110.png"/><Relationship Id="rId11" Type="http://schemas.openxmlformats.org/officeDocument/2006/relationships/image" Target="../media/image105.png"/><Relationship Id="rId32" Type="http://schemas.openxmlformats.org/officeDocument/2006/relationships/image" Target="../media/image126.png"/><Relationship Id="rId37" Type="http://schemas.openxmlformats.org/officeDocument/2006/relationships/image" Target="../media/image131.png"/><Relationship Id="rId53" Type="http://schemas.openxmlformats.org/officeDocument/2006/relationships/image" Target="../media/image147.png"/><Relationship Id="rId58" Type="http://schemas.openxmlformats.org/officeDocument/2006/relationships/image" Target="../media/image152.png"/><Relationship Id="rId74" Type="http://schemas.openxmlformats.org/officeDocument/2006/relationships/image" Target="../media/image168.png"/><Relationship Id="rId79" Type="http://schemas.openxmlformats.org/officeDocument/2006/relationships/image" Target="../media/image173.png"/><Relationship Id="rId5" Type="http://schemas.openxmlformats.org/officeDocument/2006/relationships/image" Target="../media/image99.png"/><Relationship Id="rId61" Type="http://schemas.openxmlformats.org/officeDocument/2006/relationships/image" Target="../media/image155.png"/><Relationship Id="rId19" Type="http://schemas.openxmlformats.org/officeDocument/2006/relationships/image" Target="../media/image11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129.png"/><Relationship Id="rId43" Type="http://schemas.openxmlformats.org/officeDocument/2006/relationships/image" Target="../media/image137.png"/><Relationship Id="rId48" Type="http://schemas.openxmlformats.org/officeDocument/2006/relationships/image" Target="../media/image142.png"/><Relationship Id="rId56" Type="http://schemas.openxmlformats.org/officeDocument/2006/relationships/image" Target="../media/image150.png"/><Relationship Id="rId64" Type="http://schemas.openxmlformats.org/officeDocument/2006/relationships/image" Target="../media/image158.png"/><Relationship Id="rId69" Type="http://schemas.openxmlformats.org/officeDocument/2006/relationships/image" Target="../media/image163.png"/><Relationship Id="rId77" Type="http://schemas.openxmlformats.org/officeDocument/2006/relationships/image" Target="../media/image171.png"/><Relationship Id="rId8" Type="http://schemas.openxmlformats.org/officeDocument/2006/relationships/image" Target="../media/image102.png"/><Relationship Id="rId51" Type="http://schemas.openxmlformats.org/officeDocument/2006/relationships/image" Target="../media/image145.png"/><Relationship Id="rId72" Type="http://schemas.openxmlformats.org/officeDocument/2006/relationships/image" Target="../media/image166.png"/><Relationship Id="rId80" Type="http://schemas.openxmlformats.org/officeDocument/2006/relationships/image" Target="../media/image174.png"/><Relationship Id="rId3" Type="http://schemas.openxmlformats.org/officeDocument/2006/relationships/image" Target="../media/image97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33" Type="http://schemas.openxmlformats.org/officeDocument/2006/relationships/image" Target="../media/image127.png"/><Relationship Id="rId38" Type="http://schemas.openxmlformats.org/officeDocument/2006/relationships/image" Target="../media/image132.png"/><Relationship Id="rId46" Type="http://schemas.openxmlformats.org/officeDocument/2006/relationships/image" Target="../media/image140.png"/><Relationship Id="rId59" Type="http://schemas.openxmlformats.org/officeDocument/2006/relationships/image" Target="../media/image153.png"/><Relationship Id="rId67" Type="http://schemas.openxmlformats.org/officeDocument/2006/relationships/image" Target="../media/image161.png"/><Relationship Id="rId20" Type="http://schemas.openxmlformats.org/officeDocument/2006/relationships/image" Target="../media/image114.png"/><Relationship Id="rId41" Type="http://schemas.openxmlformats.org/officeDocument/2006/relationships/image" Target="../media/image135.png"/><Relationship Id="rId54" Type="http://schemas.openxmlformats.org/officeDocument/2006/relationships/image" Target="../media/image148.png"/><Relationship Id="rId62" Type="http://schemas.openxmlformats.org/officeDocument/2006/relationships/image" Target="../media/image156.png"/><Relationship Id="rId70" Type="http://schemas.openxmlformats.org/officeDocument/2006/relationships/image" Target="../media/image164.png"/><Relationship Id="rId75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28" Type="http://schemas.openxmlformats.org/officeDocument/2006/relationships/image" Target="../media/image122.png"/><Relationship Id="rId36" Type="http://schemas.openxmlformats.org/officeDocument/2006/relationships/image" Target="../media/image130.png"/><Relationship Id="rId49" Type="http://schemas.openxmlformats.org/officeDocument/2006/relationships/image" Target="../media/image143.png"/><Relationship Id="rId57" Type="http://schemas.openxmlformats.org/officeDocument/2006/relationships/image" Target="../media/image151.png"/><Relationship Id="rId10" Type="http://schemas.openxmlformats.org/officeDocument/2006/relationships/image" Target="../media/image104.png"/><Relationship Id="rId31" Type="http://schemas.openxmlformats.org/officeDocument/2006/relationships/image" Target="../media/image125.png"/><Relationship Id="rId44" Type="http://schemas.openxmlformats.org/officeDocument/2006/relationships/image" Target="../media/image138.png"/><Relationship Id="rId52" Type="http://schemas.openxmlformats.org/officeDocument/2006/relationships/image" Target="../media/image146.png"/><Relationship Id="rId60" Type="http://schemas.openxmlformats.org/officeDocument/2006/relationships/image" Target="../media/image154.png"/><Relationship Id="rId65" Type="http://schemas.openxmlformats.org/officeDocument/2006/relationships/image" Target="../media/image159.png"/><Relationship Id="rId73" Type="http://schemas.openxmlformats.org/officeDocument/2006/relationships/image" Target="../media/image167.png"/><Relationship Id="rId78" Type="http://schemas.openxmlformats.org/officeDocument/2006/relationships/image" Target="../media/image172.png"/><Relationship Id="rId81" Type="http://schemas.openxmlformats.org/officeDocument/2006/relationships/image" Target="../media/image175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9" Type="http://schemas.openxmlformats.org/officeDocument/2006/relationships/image" Target="../media/image133.png"/><Relationship Id="rId34" Type="http://schemas.openxmlformats.org/officeDocument/2006/relationships/image" Target="../media/image128.png"/><Relationship Id="rId50" Type="http://schemas.openxmlformats.org/officeDocument/2006/relationships/image" Target="../media/image144.png"/><Relationship Id="rId55" Type="http://schemas.openxmlformats.org/officeDocument/2006/relationships/image" Target="../media/image149.png"/><Relationship Id="rId76" Type="http://schemas.openxmlformats.org/officeDocument/2006/relationships/image" Target="../media/image170.png"/><Relationship Id="rId7" Type="http://schemas.openxmlformats.org/officeDocument/2006/relationships/image" Target="../media/image101.png"/><Relationship Id="rId71" Type="http://schemas.openxmlformats.org/officeDocument/2006/relationships/image" Target="../media/image165.png"/><Relationship Id="rId2" Type="http://schemas.openxmlformats.org/officeDocument/2006/relationships/image" Target="../media/image96.png"/><Relationship Id="rId29" Type="http://schemas.openxmlformats.org/officeDocument/2006/relationships/image" Target="../media/image123.png"/><Relationship Id="rId24" Type="http://schemas.openxmlformats.org/officeDocument/2006/relationships/image" Target="../media/image118.png"/><Relationship Id="rId40" Type="http://schemas.openxmlformats.org/officeDocument/2006/relationships/image" Target="../media/image134.png"/><Relationship Id="rId45" Type="http://schemas.openxmlformats.org/officeDocument/2006/relationships/image" Target="../media/image139.png"/><Relationship Id="rId66" Type="http://schemas.openxmlformats.org/officeDocument/2006/relationships/image" Target="../media/image16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2.png"/><Relationship Id="rId13" Type="http://schemas.openxmlformats.org/officeDocument/2006/relationships/image" Target="../media/image1097.jpg"/><Relationship Id="rId3" Type="http://schemas.openxmlformats.org/officeDocument/2006/relationships/image" Target="../media/image1087.png"/><Relationship Id="rId7" Type="http://schemas.openxmlformats.org/officeDocument/2006/relationships/image" Target="../media/image1091.png"/><Relationship Id="rId12" Type="http://schemas.openxmlformats.org/officeDocument/2006/relationships/image" Target="../media/image1096.png"/><Relationship Id="rId2" Type="http://schemas.openxmlformats.org/officeDocument/2006/relationships/image" Target="../media/image10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0.png"/><Relationship Id="rId11" Type="http://schemas.openxmlformats.org/officeDocument/2006/relationships/image" Target="../media/image1095.png"/><Relationship Id="rId5" Type="http://schemas.openxmlformats.org/officeDocument/2006/relationships/image" Target="../media/image1089.png"/><Relationship Id="rId10" Type="http://schemas.openxmlformats.org/officeDocument/2006/relationships/image" Target="../media/image1094.png"/><Relationship Id="rId4" Type="http://schemas.openxmlformats.org/officeDocument/2006/relationships/image" Target="../media/image1088.png"/><Relationship Id="rId9" Type="http://schemas.openxmlformats.org/officeDocument/2006/relationships/image" Target="../media/image109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4.png"/><Relationship Id="rId13" Type="http://schemas.openxmlformats.org/officeDocument/2006/relationships/image" Target="../media/image1109.png"/><Relationship Id="rId18" Type="http://schemas.openxmlformats.org/officeDocument/2006/relationships/image" Target="../media/image1114.png"/><Relationship Id="rId3" Type="http://schemas.openxmlformats.org/officeDocument/2006/relationships/image" Target="../media/image1099.png"/><Relationship Id="rId7" Type="http://schemas.openxmlformats.org/officeDocument/2006/relationships/image" Target="../media/image1103.png"/><Relationship Id="rId12" Type="http://schemas.openxmlformats.org/officeDocument/2006/relationships/image" Target="../media/image1108.png"/><Relationship Id="rId17" Type="http://schemas.openxmlformats.org/officeDocument/2006/relationships/image" Target="../media/image1113.png"/><Relationship Id="rId2" Type="http://schemas.openxmlformats.org/officeDocument/2006/relationships/image" Target="../media/image1098.png"/><Relationship Id="rId16" Type="http://schemas.openxmlformats.org/officeDocument/2006/relationships/image" Target="../media/image1112.png"/><Relationship Id="rId20" Type="http://schemas.openxmlformats.org/officeDocument/2006/relationships/image" Target="../media/image11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2.png"/><Relationship Id="rId11" Type="http://schemas.openxmlformats.org/officeDocument/2006/relationships/image" Target="../media/image1107.png"/><Relationship Id="rId5" Type="http://schemas.openxmlformats.org/officeDocument/2006/relationships/image" Target="../media/image1101.png"/><Relationship Id="rId15" Type="http://schemas.openxmlformats.org/officeDocument/2006/relationships/image" Target="../media/image1111.png"/><Relationship Id="rId10" Type="http://schemas.openxmlformats.org/officeDocument/2006/relationships/image" Target="../media/image1106.png"/><Relationship Id="rId19" Type="http://schemas.openxmlformats.org/officeDocument/2006/relationships/image" Target="../media/image1115.png"/><Relationship Id="rId4" Type="http://schemas.openxmlformats.org/officeDocument/2006/relationships/image" Target="../media/image1100.png"/><Relationship Id="rId9" Type="http://schemas.openxmlformats.org/officeDocument/2006/relationships/image" Target="../media/image1105.png"/><Relationship Id="rId14" Type="http://schemas.openxmlformats.org/officeDocument/2006/relationships/image" Target="../media/image11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3.png"/><Relationship Id="rId13" Type="http://schemas.openxmlformats.org/officeDocument/2006/relationships/image" Target="../media/image1128.png"/><Relationship Id="rId18" Type="http://schemas.openxmlformats.org/officeDocument/2006/relationships/image" Target="../media/image1132.png"/><Relationship Id="rId3" Type="http://schemas.openxmlformats.org/officeDocument/2006/relationships/image" Target="../media/image1118.png"/><Relationship Id="rId7" Type="http://schemas.openxmlformats.org/officeDocument/2006/relationships/image" Target="../media/image1122.png"/><Relationship Id="rId12" Type="http://schemas.openxmlformats.org/officeDocument/2006/relationships/image" Target="../media/image1127.png"/><Relationship Id="rId17" Type="http://schemas.openxmlformats.org/officeDocument/2006/relationships/image" Target="../media/image1114.png"/><Relationship Id="rId2" Type="http://schemas.openxmlformats.org/officeDocument/2006/relationships/image" Target="../media/image1117.png"/><Relationship Id="rId16" Type="http://schemas.openxmlformats.org/officeDocument/2006/relationships/image" Target="../media/image11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1.png"/><Relationship Id="rId11" Type="http://schemas.openxmlformats.org/officeDocument/2006/relationships/image" Target="../media/image1126.png"/><Relationship Id="rId5" Type="http://schemas.openxmlformats.org/officeDocument/2006/relationships/image" Target="../media/image1120.png"/><Relationship Id="rId15" Type="http://schemas.openxmlformats.org/officeDocument/2006/relationships/image" Target="../media/image1130.png"/><Relationship Id="rId10" Type="http://schemas.openxmlformats.org/officeDocument/2006/relationships/image" Target="../media/image1125.png"/><Relationship Id="rId19" Type="http://schemas.openxmlformats.org/officeDocument/2006/relationships/image" Target="../media/image1133.jpg"/><Relationship Id="rId4" Type="http://schemas.openxmlformats.org/officeDocument/2006/relationships/image" Target="../media/image1119.png"/><Relationship Id="rId9" Type="http://schemas.openxmlformats.org/officeDocument/2006/relationships/image" Target="../media/image1124.png"/><Relationship Id="rId14" Type="http://schemas.openxmlformats.org/officeDocument/2006/relationships/image" Target="../media/image112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4.png"/><Relationship Id="rId21" Type="http://schemas.openxmlformats.org/officeDocument/2006/relationships/image" Target="../media/image1151.png"/><Relationship Id="rId42" Type="http://schemas.openxmlformats.org/officeDocument/2006/relationships/image" Target="../media/image1167.png"/><Relationship Id="rId47" Type="http://schemas.openxmlformats.org/officeDocument/2006/relationships/image" Target="../media/image1172.png"/><Relationship Id="rId63" Type="http://schemas.openxmlformats.org/officeDocument/2006/relationships/image" Target="../media/image218.png"/><Relationship Id="rId68" Type="http://schemas.openxmlformats.org/officeDocument/2006/relationships/image" Target="../media/image1188.png"/><Relationship Id="rId84" Type="http://schemas.openxmlformats.org/officeDocument/2006/relationships/image" Target="../media/image1204.png"/><Relationship Id="rId16" Type="http://schemas.openxmlformats.org/officeDocument/2006/relationships/image" Target="../media/image1148.png"/><Relationship Id="rId11" Type="http://schemas.openxmlformats.org/officeDocument/2006/relationships/image" Target="../media/image1143.png"/><Relationship Id="rId32" Type="http://schemas.openxmlformats.org/officeDocument/2006/relationships/image" Target="../media/image1160.png"/><Relationship Id="rId37" Type="http://schemas.openxmlformats.org/officeDocument/2006/relationships/image" Target="../media/image1163.png"/><Relationship Id="rId53" Type="http://schemas.openxmlformats.org/officeDocument/2006/relationships/image" Target="../media/image1178.png"/><Relationship Id="rId58" Type="http://schemas.openxmlformats.org/officeDocument/2006/relationships/image" Target="../media/image1182.png"/><Relationship Id="rId74" Type="http://schemas.openxmlformats.org/officeDocument/2006/relationships/image" Target="../media/image1194.png"/><Relationship Id="rId79" Type="http://schemas.openxmlformats.org/officeDocument/2006/relationships/image" Target="../media/image1199.png"/><Relationship Id="rId5" Type="http://schemas.openxmlformats.org/officeDocument/2006/relationships/image" Target="../media/image1138.png"/><Relationship Id="rId19" Type="http://schemas.openxmlformats.org/officeDocument/2006/relationships/image" Target="../media/image1150.png"/><Relationship Id="rId14" Type="http://schemas.openxmlformats.org/officeDocument/2006/relationships/image" Target="../media/image1146.png"/><Relationship Id="rId22" Type="http://schemas.openxmlformats.org/officeDocument/2006/relationships/image" Target="../media/image1152.png"/><Relationship Id="rId27" Type="http://schemas.openxmlformats.org/officeDocument/2006/relationships/image" Target="../media/image1156.png"/><Relationship Id="rId30" Type="http://schemas.openxmlformats.org/officeDocument/2006/relationships/image" Target="../media/image1158.png"/><Relationship Id="rId35" Type="http://schemas.openxmlformats.org/officeDocument/2006/relationships/image" Target="../media/image1162.png"/><Relationship Id="rId43" Type="http://schemas.openxmlformats.org/officeDocument/2006/relationships/image" Target="../media/image1168.png"/><Relationship Id="rId48" Type="http://schemas.openxmlformats.org/officeDocument/2006/relationships/image" Target="../media/image1173.png"/><Relationship Id="rId56" Type="http://schemas.openxmlformats.org/officeDocument/2006/relationships/image" Target="../media/image1180.png"/><Relationship Id="rId64" Type="http://schemas.openxmlformats.org/officeDocument/2006/relationships/image" Target="../media/image412.png"/><Relationship Id="rId69" Type="http://schemas.openxmlformats.org/officeDocument/2006/relationships/image" Target="../media/image1189.png"/><Relationship Id="rId77" Type="http://schemas.openxmlformats.org/officeDocument/2006/relationships/image" Target="../media/image1197.png"/><Relationship Id="rId8" Type="http://schemas.openxmlformats.org/officeDocument/2006/relationships/image" Target="../media/image215.png"/><Relationship Id="rId51" Type="http://schemas.openxmlformats.org/officeDocument/2006/relationships/image" Target="../media/image1176.png"/><Relationship Id="rId72" Type="http://schemas.openxmlformats.org/officeDocument/2006/relationships/image" Target="../media/image1192.png"/><Relationship Id="rId80" Type="http://schemas.openxmlformats.org/officeDocument/2006/relationships/image" Target="../media/image1200.png"/><Relationship Id="rId85" Type="http://schemas.openxmlformats.org/officeDocument/2006/relationships/image" Target="../media/image1205.png"/><Relationship Id="rId3" Type="http://schemas.openxmlformats.org/officeDocument/2006/relationships/image" Target="../media/image1136.png"/><Relationship Id="rId12" Type="http://schemas.openxmlformats.org/officeDocument/2006/relationships/image" Target="../media/image1144.png"/><Relationship Id="rId17" Type="http://schemas.openxmlformats.org/officeDocument/2006/relationships/image" Target="../media/image386.png"/><Relationship Id="rId25" Type="http://schemas.openxmlformats.org/officeDocument/2006/relationships/image" Target="../media/image1155.png"/><Relationship Id="rId33" Type="http://schemas.openxmlformats.org/officeDocument/2006/relationships/image" Target="../media/image431.png"/><Relationship Id="rId38" Type="http://schemas.openxmlformats.org/officeDocument/2006/relationships/image" Target="../media/image1164.png"/><Relationship Id="rId46" Type="http://schemas.openxmlformats.org/officeDocument/2006/relationships/image" Target="../media/image1171.png"/><Relationship Id="rId59" Type="http://schemas.openxmlformats.org/officeDocument/2006/relationships/image" Target="../media/image1183.png"/><Relationship Id="rId67" Type="http://schemas.openxmlformats.org/officeDocument/2006/relationships/image" Target="../media/image1187.png"/><Relationship Id="rId20" Type="http://schemas.openxmlformats.org/officeDocument/2006/relationships/image" Target="../media/image879.png"/><Relationship Id="rId41" Type="http://schemas.openxmlformats.org/officeDocument/2006/relationships/image" Target="../media/image390.png"/><Relationship Id="rId54" Type="http://schemas.openxmlformats.org/officeDocument/2006/relationships/image" Target="../media/image1179.png"/><Relationship Id="rId62" Type="http://schemas.openxmlformats.org/officeDocument/2006/relationships/image" Target="../media/image406.png"/><Relationship Id="rId70" Type="http://schemas.openxmlformats.org/officeDocument/2006/relationships/image" Target="../media/image1190.png"/><Relationship Id="rId75" Type="http://schemas.openxmlformats.org/officeDocument/2006/relationships/image" Target="../media/image1195.png"/><Relationship Id="rId83" Type="http://schemas.openxmlformats.org/officeDocument/2006/relationships/image" Target="../media/image1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9.png"/><Relationship Id="rId15" Type="http://schemas.openxmlformats.org/officeDocument/2006/relationships/image" Target="../media/image1147.png"/><Relationship Id="rId23" Type="http://schemas.openxmlformats.org/officeDocument/2006/relationships/image" Target="../media/image1153.png"/><Relationship Id="rId28" Type="http://schemas.openxmlformats.org/officeDocument/2006/relationships/image" Target="../media/image1157.png"/><Relationship Id="rId36" Type="http://schemas.openxmlformats.org/officeDocument/2006/relationships/image" Target="../media/image987.png"/><Relationship Id="rId49" Type="http://schemas.openxmlformats.org/officeDocument/2006/relationships/image" Target="../media/image1174.png"/><Relationship Id="rId57" Type="http://schemas.openxmlformats.org/officeDocument/2006/relationships/image" Target="../media/image1181.png"/><Relationship Id="rId10" Type="http://schemas.openxmlformats.org/officeDocument/2006/relationships/image" Target="../media/image1142.png"/><Relationship Id="rId31" Type="http://schemas.openxmlformats.org/officeDocument/2006/relationships/image" Target="../media/image1159.png"/><Relationship Id="rId44" Type="http://schemas.openxmlformats.org/officeDocument/2006/relationships/image" Target="../media/image1169.png"/><Relationship Id="rId52" Type="http://schemas.openxmlformats.org/officeDocument/2006/relationships/image" Target="../media/image1177.png"/><Relationship Id="rId60" Type="http://schemas.openxmlformats.org/officeDocument/2006/relationships/image" Target="../media/image866.png"/><Relationship Id="rId65" Type="http://schemas.openxmlformats.org/officeDocument/2006/relationships/image" Target="../media/image1185.png"/><Relationship Id="rId73" Type="http://schemas.openxmlformats.org/officeDocument/2006/relationships/image" Target="../media/image1193.png"/><Relationship Id="rId78" Type="http://schemas.openxmlformats.org/officeDocument/2006/relationships/image" Target="../media/image1198.png"/><Relationship Id="rId81" Type="http://schemas.openxmlformats.org/officeDocument/2006/relationships/image" Target="../media/image1201.png"/><Relationship Id="rId4" Type="http://schemas.openxmlformats.org/officeDocument/2006/relationships/image" Target="../media/image1137.png"/><Relationship Id="rId9" Type="http://schemas.openxmlformats.org/officeDocument/2006/relationships/image" Target="../media/image1141.png"/><Relationship Id="rId13" Type="http://schemas.openxmlformats.org/officeDocument/2006/relationships/image" Target="../media/image1145.png"/><Relationship Id="rId18" Type="http://schemas.openxmlformats.org/officeDocument/2006/relationships/image" Target="../media/image1149.png"/><Relationship Id="rId39" Type="http://schemas.openxmlformats.org/officeDocument/2006/relationships/image" Target="../media/image1165.png"/><Relationship Id="rId34" Type="http://schemas.openxmlformats.org/officeDocument/2006/relationships/image" Target="../media/image1161.png"/><Relationship Id="rId50" Type="http://schemas.openxmlformats.org/officeDocument/2006/relationships/image" Target="../media/image1175.png"/><Relationship Id="rId55" Type="http://schemas.openxmlformats.org/officeDocument/2006/relationships/image" Target="../media/image419.png"/><Relationship Id="rId76" Type="http://schemas.openxmlformats.org/officeDocument/2006/relationships/image" Target="../media/image1196.png"/><Relationship Id="rId7" Type="http://schemas.openxmlformats.org/officeDocument/2006/relationships/image" Target="../media/image1140.png"/><Relationship Id="rId71" Type="http://schemas.openxmlformats.org/officeDocument/2006/relationships/image" Target="../media/image1191.png"/><Relationship Id="rId2" Type="http://schemas.openxmlformats.org/officeDocument/2006/relationships/image" Target="../media/image1135.png"/><Relationship Id="rId29" Type="http://schemas.openxmlformats.org/officeDocument/2006/relationships/image" Target="../media/image82.png"/><Relationship Id="rId24" Type="http://schemas.openxmlformats.org/officeDocument/2006/relationships/image" Target="../media/image1154.png"/><Relationship Id="rId40" Type="http://schemas.openxmlformats.org/officeDocument/2006/relationships/image" Target="../media/image1166.png"/><Relationship Id="rId45" Type="http://schemas.openxmlformats.org/officeDocument/2006/relationships/image" Target="../media/image1170.png"/><Relationship Id="rId66" Type="http://schemas.openxmlformats.org/officeDocument/2006/relationships/image" Target="../media/image1186.png"/><Relationship Id="rId61" Type="http://schemas.openxmlformats.org/officeDocument/2006/relationships/image" Target="../media/image1184.png"/><Relationship Id="rId82" Type="http://schemas.openxmlformats.org/officeDocument/2006/relationships/image" Target="../media/image1202.png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3.png"/><Relationship Id="rId21" Type="http://schemas.openxmlformats.org/officeDocument/2006/relationships/image" Target="../media/image1222.png"/><Relationship Id="rId42" Type="http://schemas.openxmlformats.org/officeDocument/2006/relationships/image" Target="../media/image412.png"/><Relationship Id="rId47" Type="http://schemas.openxmlformats.org/officeDocument/2006/relationships/image" Target="../media/image1236.png"/><Relationship Id="rId63" Type="http://schemas.openxmlformats.org/officeDocument/2006/relationships/image" Target="../media/image1245.png"/><Relationship Id="rId68" Type="http://schemas.openxmlformats.org/officeDocument/2006/relationships/image" Target="../media/image1248.png"/><Relationship Id="rId16" Type="http://schemas.openxmlformats.org/officeDocument/2006/relationships/image" Target="../media/image1217.png"/><Relationship Id="rId11" Type="http://schemas.openxmlformats.org/officeDocument/2006/relationships/image" Target="../media/image1214.png"/><Relationship Id="rId32" Type="http://schemas.openxmlformats.org/officeDocument/2006/relationships/image" Target="../media/image1226.png"/><Relationship Id="rId37" Type="http://schemas.openxmlformats.org/officeDocument/2006/relationships/image" Target="../media/image1229.png"/><Relationship Id="rId53" Type="http://schemas.openxmlformats.org/officeDocument/2006/relationships/image" Target="../media/image218.png"/><Relationship Id="rId58" Type="http://schemas.openxmlformats.org/officeDocument/2006/relationships/image" Target="../media/image1151.png"/><Relationship Id="rId74" Type="http://schemas.openxmlformats.org/officeDocument/2006/relationships/image" Target="../media/image1251.png"/><Relationship Id="rId79" Type="http://schemas.openxmlformats.org/officeDocument/2006/relationships/image" Target="../media/image1255.png"/><Relationship Id="rId5" Type="http://schemas.openxmlformats.org/officeDocument/2006/relationships/image" Target="../media/image1209.png"/><Relationship Id="rId61" Type="http://schemas.openxmlformats.org/officeDocument/2006/relationships/image" Target="../media/image1243.png"/><Relationship Id="rId19" Type="http://schemas.openxmlformats.org/officeDocument/2006/relationships/image" Target="../media/image1220.png"/><Relationship Id="rId14" Type="http://schemas.openxmlformats.org/officeDocument/2006/relationships/image" Target="../media/image1216.png"/><Relationship Id="rId22" Type="http://schemas.openxmlformats.org/officeDocument/2006/relationships/image" Target="../media/image1150.png"/><Relationship Id="rId27" Type="http://schemas.openxmlformats.org/officeDocument/2006/relationships/image" Target="../media/image853.png"/><Relationship Id="rId30" Type="http://schemas.openxmlformats.org/officeDocument/2006/relationships/image" Target="../media/image1167.png"/><Relationship Id="rId35" Type="http://schemas.openxmlformats.org/officeDocument/2006/relationships/image" Target="../media/image1228.png"/><Relationship Id="rId43" Type="http://schemas.openxmlformats.org/officeDocument/2006/relationships/image" Target="../media/image1234.png"/><Relationship Id="rId48" Type="http://schemas.openxmlformats.org/officeDocument/2006/relationships/image" Target="../media/image1237.png"/><Relationship Id="rId56" Type="http://schemas.openxmlformats.org/officeDocument/2006/relationships/image" Target="../media/image1187.png"/><Relationship Id="rId64" Type="http://schemas.openxmlformats.org/officeDocument/2006/relationships/image" Target="../media/image990.png"/><Relationship Id="rId69" Type="http://schemas.openxmlformats.org/officeDocument/2006/relationships/image" Target="../media/image848.png"/><Relationship Id="rId77" Type="http://schemas.openxmlformats.org/officeDocument/2006/relationships/image" Target="../media/image1253.png"/><Relationship Id="rId8" Type="http://schemas.openxmlformats.org/officeDocument/2006/relationships/image" Target="../media/image215.png"/><Relationship Id="rId51" Type="http://schemas.openxmlformats.org/officeDocument/2006/relationships/image" Target="../media/image838.png"/><Relationship Id="rId72" Type="http://schemas.openxmlformats.org/officeDocument/2006/relationships/image" Target="../media/image851.png"/><Relationship Id="rId80" Type="http://schemas.openxmlformats.org/officeDocument/2006/relationships/image" Target="../media/image1256.png"/><Relationship Id="rId3" Type="http://schemas.openxmlformats.org/officeDocument/2006/relationships/image" Target="../media/image1207.png"/><Relationship Id="rId12" Type="http://schemas.openxmlformats.org/officeDocument/2006/relationships/image" Target="../media/image386.png"/><Relationship Id="rId17" Type="http://schemas.openxmlformats.org/officeDocument/2006/relationships/image" Target="../media/image1218.png"/><Relationship Id="rId25" Type="http://schemas.openxmlformats.org/officeDocument/2006/relationships/image" Target="../media/image1224.png"/><Relationship Id="rId33" Type="http://schemas.openxmlformats.org/officeDocument/2006/relationships/image" Target="../media/image846.png"/><Relationship Id="rId38" Type="http://schemas.openxmlformats.org/officeDocument/2006/relationships/image" Target="../media/image1230.png"/><Relationship Id="rId46" Type="http://schemas.openxmlformats.org/officeDocument/2006/relationships/image" Target="../media/image1235.png"/><Relationship Id="rId59" Type="http://schemas.openxmlformats.org/officeDocument/2006/relationships/image" Target="../media/image1241.png"/><Relationship Id="rId67" Type="http://schemas.openxmlformats.org/officeDocument/2006/relationships/image" Target="../media/image217.png"/><Relationship Id="rId20" Type="http://schemas.openxmlformats.org/officeDocument/2006/relationships/image" Target="../media/image1221.png"/><Relationship Id="rId41" Type="http://schemas.openxmlformats.org/officeDocument/2006/relationships/image" Target="../media/image1233.png"/><Relationship Id="rId54" Type="http://schemas.openxmlformats.org/officeDocument/2006/relationships/image" Target="../media/image1240.png"/><Relationship Id="rId62" Type="http://schemas.openxmlformats.org/officeDocument/2006/relationships/image" Target="../media/image1244.png"/><Relationship Id="rId70" Type="http://schemas.openxmlformats.org/officeDocument/2006/relationships/image" Target="../media/image1249.png"/><Relationship Id="rId75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0.png"/><Relationship Id="rId15" Type="http://schemas.openxmlformats.org/officeDocument/2006/relationships/image" Target="../media/image253.png"/><Relationship Id="rId23" Type="http://schemas.openxmlformats.org/officeDocument/2006/relationships/image" Target="../media/image431.png"/><Relationship Id="rId28" Type="http://schemas.openxmlformats.org/officeDocument/2006/relationships/image" Target="../media/image1225.png"/><Relationship Id="rId36" Type="http://schemas.openxmlformats.org/officeDocument/2006/relationships/image" Target="../media/image1170.png"/><Relationship Id="rId49" Type="http://schemas.openxmlformats.org/officeDocument/2006/relationships/image" Target="../media/image1238.png"/><Relationship Id="rId57" Type="http://schemas.openxmlformats.org/officeDocument/2006/relationships/image" Target="../media/image879.png"/><Relationship Id="rId10" Type="http://schemas.openxmlformats.org/officeDocument/2006/relationships/image" Target="../media/image1213.png"/><Relationship Id="rId31" Type="http://schemas.openxmlformats.org/officeDocument/2006/relationships/image" Target="../media/image1156.png"/><Relationship Id="rId44" Type="http://schemas.openxmlformats.org/officeDocument/2006/relationships/image" Target="../media/image1162.png"/><Relationship Id="rId52" Type="http://schemas.openxmlformats.org/officeDocument/2006/relationships/image" Target="../media/image1183.png"/><Relationship Id="rId60" Type="http://schemas.openxmlformats.org/officeDocument/2006/relationships/image" Target="../media/image1242.png"/><Relationship Id="rId65" Type="http://schemas.openxmlformats.org/officeDocument/2006/relationships/image" Target="../media/image1246.png"/><Relationship Id="rId73" Type="http://schemas.openxmlformats.org/officeDocument/2006/relationships/image" Target="../media/image1250.png"/><Relationship Id="rId78" Type="http://schemas.openxmlformats.org/officeDocument/2006/relationships/image" Target="../media/image1254.png"/><Relationship Id="rId81" Type="http://schemas.openxmlformats.org/officeDocument/2006/relationships/image" Target="../media/image1257.png"/><Relationship Id="rId4" Type="http://schemas.openxmlformats.org/officeDocument/2006/relationships/image" Target="../media/image1208.png"/><Relationship Id="rId9" Type="http://schemas.openxmlformats.org/officeDocument/2006/relationships/image" Target="../media/image1212.png"/><Relationship Id="rId13" Type="http://schemas.openxmlformats.org/officeDocument/2006/relationships/image" Target="../media/image1215.png"/><Relationship Id="rId18" Type="http://schemas.openxmlformats.org/officeDocument/2006/relationships/image" Target="../media/image1219.png"/><Relationship Id="rId39" Type="http://schemas.openxmlformats.org/officeDocument/2006/relationships/image" Target="../media/image1231.png"/><Relationship Id="rId34" Type="http://schemas.openxmlformats.org/officeDocument/2006/relationships/image" Target="../media/image1227.png"/><Relationship Id="rId50" Type="http://schemas.openxmlformats.org/officeDocument/2006/relationships/image" Target="../media/image1239.png"/><Relationship Id="rId55" Type="http://schemas.openxmlformats.org/officeDocument/2006/relationships/image" Target="../media/image1186.png"/><Relationship Id="rId76" Type="http://schemas.openxmlformats.org/officeDocument/2006/relationships/image" Target="../media/image1252.png"/><Relationship Id="rId7" Type="http://schemas.openxmlformats.org/officeDocument/2006/relationships/image" Target="../media/image1211.png"/><Relationship Id="rId71" Type="http://schemas.openxmlformats.org/officeDocument/2006/relationships/image" Target="../media/image401.png"/><Relationship Id="rId2" Type="http://schemas.openxmlformats.org/officeDocument/2006/relationships/image" Target="../media/image1206.png"/><Relationship Id="rId29" Type="http://schemas.openxmlformats.org/officeDocument/2006/relationships/image" Target="../media/image234.png"/><Relationship Id="rId24" Type="http://schemas.openxmlformats.org/officeDocument/2006/relationships/image" Target="../media/image1223.png"/><Relationship Id="rId40" Type="http://schemas.openxmlformats.org/officeDocument/2006/relationships/image" Target="../media/image1232.png"/><Relationship Id="rId45" Type="http://schemas.openxmlformats.org/officeDocument/2006/relationships/image" Target="../media/image1173.png"/><Relationship Id="rId66" Type="http://schemas.openxmlformats.org/officeDocument/2006/relationships/image" Target="../media/image12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9.png"/><Relationship Id="rId2" Type="http://schemas.openxmlformats.org/officeDocument/2006/relationships/image" Target="../media/image12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0.png"/><Relationship Id="rId18" Type="http://schemas.openxmlformats.org/officeDocument/2006/relationships/image" Target="../media/image1265.png"/><Relationship Id="rId26" Type="http://schemas.openxmlformats.org/officeDocument/2006/relationships/image" Target="../media/image1272.png"/><Relationship Id="rId39" Type="http://schemas.openxmlformats.org/officeDocument/2006/relationships/image" Target="../media/image1284.png"/><Relationship Id="rId21" Type="http://schemas.openxmlformats.org/officeDocument/2006/relationships/image" Target="../media/image1268.png"/><Relationship Id="rId34" Type="http://schemas.openxmlformats.org/officeDocument/2006/relationships/image" Target="../media/image1279.png"/><Relationship Id="rId42" Type="http://schemas.openxmlformats.org/officeDocument/2006/relationships/image" Target="../media/image1287.png"/><Relationship Id="rId47" Type="http://schemas.openxmlformats.org/officeDocument/2006/relationships/image" Target="../media/image1292.png"/><Relationship Id="rId50" Type="http://schemas.openxmlformats.org/officeDocument/2006/relationships/image" Target="../media/image1295.png"/><Relationship Id="rId7" Type="http://schemas.openxmlformats.org/officeDocument/2006/relationships/image" Target="../media/image988.png"/><Relationship Id="rId2" Type="http://schemas.openxmlformats.org/officeDocument/2006/relationships/image" Target="../media/image215.png"/><Relationship Id="rId16" Type="http://schemas.openxmlformats.org/officeDocument/2006/relationships/image" Target="../media/image232.png"/><Relationship Id="rId29" Type="http://schemas.openxmlformats.org/officeDocument/2006/relationships/image" Target="../media/image866.png"/><Relationship Id="rId11" Type="http://schemas.openxmlformats.org/officeDocument/2006/relationships/image" Target="../media/image991.png"/><Relationship Id="rId24" Type="http://schemas.openxmlformats.org/officeDocument/2006/relationships/image" Target="../media/image423.png"/><Relationship Id="rId32" Type="http://schemas.openxmlformats.org/officeDocument/2006/relationships/image" Target="../media/image1277.png"/><Relationship Id="rId37" Type="http://schemas.openxmlformats.org/officeDocument/2006/relationships/image" Target="../media/image1282.png"/><Relationship Id="rId40" Type="http://schemas.openxmlformats.org/officeDocument/2006/relationships/image" Target="../media/image1285.png"/><Relationship Id="rId45" Type="http://schemas.openxmlformats.org/officeDocument/2006/relationships/image" Target="../media/image1290.png"/><Relationship Id="rId5" Type="http://schemas.openxmlformats.org/officeDocument/2006/relationships/image" Target="../media/image1162.png"/><Relationship Id="rId15" Type="http://schemas.openxmlformats.org/officeDocument/2006/relationships/image" Target="../media/image1264.png"/><Relationship Id="rId23" Type="http://schemas.openxmlformats.org/officeDocument/2006/relationships/image" Target="../media/image1270.png"/><Relationship Id="rId28" Type="http://schemas.openxmlformats.org/officeDocument/2006/relationships/image" Target="../media/image1274.png"/><Relationship Id="rId36" Type="http://schemas.openxmlformats.org/officeDocument/2006/relationships/image" Target="../media/image1281.png"/><Relationship Id="rId49" Type="http://schemas.openxmlformats.org/officeDocument/2006/relationships/image" Target="../media/image1294.png"/><Relationship Id="rId10" Type="http://schemas.openxmlformats.org/officeDocument/2006/relationships/image" Target="../media/image990.png"/><Relationship Id="rId19" Type="http://schemas.openxmlformats.org/officeDocument/2006/relationships/image" Target="../media/image1266.png"/><Relationship Id="rId31" Type="http://schemas.openxmlformats.org/officeDocument/2006/relationships/image" Target="../media/image1276.png"/><Relationship Id="rId44" Type="http://schemas.openxmlformats.org/officeDocument/2006/relationships/image" Target="../media/image1289.png"/><Relationship Id="rId4" Type="http://schemas.openxmlformats.org/officeDocument/2006/relationships/image" Target="../media/image1261.png"/><Relationship Id="rId9" Type="http://schemas.openxmlformats.org/officeDocument/2006/relationships/image" Target="../media/image1262.png"/><Relationship Id="rId14" Type="http://schemas.openxmlformats.org/officeDocument/2006/relationships/image" Target="../media/image219.png"/><Relationship Id="rId22" Type="http://schemas.openxmlformats.org/officeDocument/2006/relationships/image" Target="../media/image1269.png"/><Relationship Id="rId27" Type="http://schemas.openxmlformats.org/officeDocument/2006/relationships/image" Target="../media/image1273.png"/><Relationship Id="rId30" Type="http://schemas.openxmlformats.org/officeDocument/2006/relationships/image" Target="../media/image1275.png"/><Relationship Id="rId35" Type="http://schemas.openxmlformats.org/officeDocument/2006/relationships/image" Target="../media/image1280.png"/><Relationship Id="rId43" Type="http://schemas.openxmlformats.org/officeDocument/2006/relationships/image" Target="../media/image1288.png"/><Relationship Id="rId48" Type="http://schemas.openxmlformats.org/officeDocument/2006/relationships/image" Target="../media/image1293.png"/><Relationship Id="rId8" Type="http://schemas.openxmlformats.org/officeDocument/2006/relationships/image" Target="../media/image989.png"/><Relationship Id="rId51" Type="http://schemas.openxmlformats.org/officeDocument/2006/relationships/image" Target="../media/image1296.png"/><Relationship Id="rId3" Type="http://schemas.openxmlformats.org/officeDocument/2006/relationships/image" Target="../media/image1260.png"/><Relationship Id="rId12" Type="http://schemas.openxmlformats.org/officeDocument/2006/relationships/image" Target="../media/image1263.png"/><Relationship Id="rId17" Type="http://schemas.openxmlformats.org/officeDocument/2006/relationships/image" Target="../media/image218.png"/><Relationship Id="rId25" Type="http://schemas.openxmlformats.org/officeDocument/2006/relationships/image" Target="../media/image1271.png"/><Relationship Id="rId33" Type="http://schemas.openxmlformats.org/officeDocument/2006/relationships/image" Target="../media/image1278.png"/><Relationship Id="rId38" Type="http://schemas.openxmlformats.org/officeDocument/2006/relationships/image" Target="../media/image1283.png"/><Relationship Id="rId46" Type="http://schemas.openxmlformats.org/officeDocument/2006/relationships/image" Target="../media/image1291.png"/><Relationship Id="rId20" Type="http://schemas.openxmlformats.org/officeDocument/2006/relationships/image" Target="../media/image1267.png"/><Relationship Id="rId41" Type="http://schemas.openxmlformats.org/officeDocument/2006/relationships/image" Target="../media/image1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7.png"/><Relationship Id="rId18" Type="http://schemas.openxmlformats.org/officeDocument/2006/relationships/image" Target="../media/image191.png"/><Relationship Id="rId26" Type="http://schemas.openxmlformats.org/officeDocument/2006/relationships/image" Target="../media/image199.png"/><Relationship Id="rId21" Type="http://schemas.openxmlformats.org/officeDocument/2006/relationships/image" Target="../media/image194.png"/><Relationship Id="rId34" Type="http://schemas.openxmlformats.org/officeDocument/2006/relationships/image" Target="../media/image207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45.png"/><Relationship Id="rId25" Type="http://schemas.openxmlformats.org/officeDocument/2006/relationships/image" Target="../media/image198.png"/><Relationship Id="rId33" Type="http://schemas.openxmlformats.org/officeDocument/2006/relationships/image" Target="../media/image206.png"/><Relationship Id="rId2" Type="http://schemas.openxmlformats.org/officeDocument/2006/relationships/image" Target="../media/image176.png"/><Relationship Id="rId16" Type="http://schemas.openxmlformats.org/officeDocument/2006/relationships/image" Target="../media/image190.png"/><Relationship Id="rId20" Type="http://schemas.openxmlformats.org/officeDocument/2006/relationships/image" Target="../media/image193.png"/><Relationship Id="rId29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24" Type="http://schemas.openxmlformats.org/officeDocument/2006/relationships/image" Target="../media/image197.png"/><Relationship Id="rId32" Type="http://schemas.openxmlformats.org/officeDocument/2006/relationships/image" Target="../media/image205.png"/><Relationship Id="rId37" Type="http://schemas.openxmlformats.org/officeDocument/2006/relationships/image" Target="../media/image210.pn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23" Type="http://schemas.openxmlformats.org/officeDocument/2006/relationships/image" Target="../media/image196.png"/><Relationship Id="rId28" Type="http://schemas.openxmlformats.org/officeDocument/2006/relationships/image" Target="../media/image201.png"/><Relationship Id="rId36" Type="http://schemas.openxmlformats.org/officeDocument/2006/relationships/image" Target="../media/image209.png"/><Relationship Id="rId10" Type="http://schemas.openxmlformats.org/officeDocument/2006/relationships/image" Target="../media/image184.png"/><Relationship Id="rId19" Type="http://schemas.openxmlformats.org/officeDocument/2006/relationships/image" Target="../media/image192.png"/><Relationship Id="rId31" Type="http://schemas.openxmlformats.org/officeDocument/2006/relationships/image" Target="../media/image20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Relationship Id="rId22" Type="http://schemas.openxmlformats.org/officeDocument/2006/relationships/image" Target="../media/image195.png"/><Relationship Id="rId27" Type="http://schemas.openxmlformats.org/officeDocument/2006/relationships/image" Target="../media/image200.png"/><Relationship Id="rId30" Type="http://schemas.openxmlformats.org/officeDocument/2006/relationships/image" Target="../media/image203.png"/><Relationship Id="rId35" Type="http://schemas.openxmlformats.org/officeDocument/2006/relationships/image" Target="../media/image208.png"/><Relationship Id="rId8" Type="http://schemas.openxmlformats.org/officeDocument/2006/relationships/image" Target="../media/image182.png"/><Relationship Id="rId3" Type="http://schemas.openxmlformats.org/officeDocument/2006/relationships/image" Target="../media/image17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3.png"/><Relationship Id="rId3" Type="http://schemas.openxmlformats.org/officeDocument/2006/relationships/image" Target="../media/image1298.png"/><Relationship Id="rId7" Type="http://schemas.openxmlformats.org/officeDocument/2006/relationships/image" Target="../media/image1302.png"/><Relationship Id="rId2" Type="http://schemas.openxmlformats.org/officeDocument/2006/relationships/image" Target="../media/image12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1.png"/><Relationship Id="rId5" Type="http://schemas.openxmlformats.org/officeDocument/2006/relationships/image" Target="../media/image1300.png"/><Relationship Id="rId4" Type="http://schemas.openxmlformats.org/officeDocument/2006/relationships/image" Target="../media/image1299.png"/><Relationship Id="rId9" Type="http://schemas.openxmlformats.org/officeDocument/2006/relationships/image" Target="../media/image130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130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130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1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30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1305.png"/><Relationship Id="rId28" Type="http://schemas.openxmlformats.org/officeDocument/2006/relationships/image" Target="../media/image131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130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8.png"/><Relationship Id="rId3" Type="http://schemas.openxmlformats.org/officeDocument/2006/relationships/image" Target="../media/image1313.png"/><Relationship Id="rId7" Type="http://schemas.openxmlformats.org/officeDocument/2006/relationships/image" Target="../media/image1317.png"/><Relationship Id="rId12" Type="http://schemas.openxmlformats.org/officeDocument/2006/relationships/image" Target="../media/image1322.png"/><Relationship Id="rId2" Type="http://schemas.openxmlformats.org/officeDocument/2006/relationships/image" Target="../media/image1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6.png"/><Relationship Id="rId11" Type="http://schemas.openxmlformats.org/officeDocument/2006/relationships/image" Target="../media/image1321.png"/><Relationship Id="rId5" Type="http://schemas.openxmlformats.org/officeDocument/2006/relationships/image" Target="../media/image1315.png"/><Relationship Id="rId10" Type="http://schemas.openxmlformats.org/officeDocument/2006/relationships/image" Target="../media/image1320.png"/><Relationship Id="rId4" Type="http://schemas.openxmlformats.org/officeDocument/2006/relationships/image" Target="../media/image1314.png"/><Relationship Id="rId9" Type="http://schemas.openxmlformats.org/officeDocument/2006/relationships/image" Target="../media/image131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9.png"/><Relationship Id="rId13" Type="http://schemas.openxmlformats.org/officeDocument/2006/relationships/image" Target="../media/image1334.png"/><Relationship Id="rId3" Type="http://schemas.openxmlformats.org/officeDocument/2006/relationships/image" Target="../media/image1324.png"/><Relationship Id="rId7" Type="http://schemas.openxmlformats.org/officeDocument/2006/relationships/image" Target="../media/image1328.png"/><Relationship Id="rId12" Type="http://schemas.openxmlformats.org/officeDocument/2006/relationships/image" Target="../media/image1333.png"/><Relationship Id="rId2" Type="http://schemas.openxmlformats.org/officeDocument/2006/relationships/image" Target="../media/image13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7.png"/><Relationship Id="rId11" Type="http://schemas.openxmlformats.org/officeDocument/2006/relationships/image" Target="../media/image1332.png"/><Relationship Id="rId5" Type="http://schemas.openxmlformats.org/officeDocument/2006/relationships/image" Target="../media/image1326.png"/><Relationship Id="rId10" Type="http://schemas.openxmlformats.org/officeDocument/2006/relationships/image" Target="../media/image1331.png"/><Relationship Id="rId4" Type="http://schemas.openxmlformats.org/officeDocument/2006/relationships/image" Target="../media/image1325.png"/><Relationship Id="rId9" Type="http://schemas.openxmlformats.org/officeDocument/2006/relationships/image" Target="../media/image133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1.jpg"/><Relationship Id="rId3" Type="http://schemas.openxmlformats.org/officeDocument/2006/relationships/image" Target="../media/image1336.png"/><Relationship Id="rId7" Type="http://schemas.openxmlformats.org/officeDocument/2006/relationships/image" Target="../media/image1340.jpg"/><Relationship Id="rId2" Type="http://schemas.openxmlformats.org/officeDocument/2006/relationships/image" Target="../media/image13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9.jpg"/><Relationship Id="rId5" Type="http://schemas.openxmlformats.org/officeDocument/2006/relationships/image" Target="../media/image1338.jpg"/><Relationship Id="rId4" Type="http://schemas.openxmlformats.org/officeDocument/2006/relationships/image" Target="../media/image133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8.jpg"/><Relationship Id="rId3" Type="http://schemas.openxmlformats.org/officeDocument/2006/relationships/image" Target="../media/image1343.png"/><Relationship Id="rId7" Type="http://schemas.openxmlformats.org/officeDocument/2006/relationships/image" Target="../media/image1347.jpg"/><Relationship Id="rId2" Type="http://schemas.openxmlformats.org/officeDocument/2006/relationships/image" Target="../media/image13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6.jpg"/><Relationship Id="rId5" Type="http://schemas.openxmlformats.org/officeDocument/2006/relationships/image" Target="../media/image1345.png"/><Relationship Id="rId4" Type="http://schemas.openxmlformats.org/officeDocument/2006/relationships/image" Target="../media/image134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5.png"/><Relationship Id="rId13" Type="http://schemas.openxmlformats.org/officeDocument/2006/relationships/image" Target="../media/image1360.png"/><Relationship Id="rId18" Type="http://schemas.openxmlformats.org/officeDocument/2006/relationships/image" Target="../media/image1365.png"/><Relationship Id="rId3" Type="http://schemas.openxmlformats.org/officeDocument/2006/relationships/image" Target="../media/image1350.png"/><Relationship Id="rId7" Type="http://schemas.openxmlformats.org/officeDocument/2006/relationships/image" Target="../media/image1354.png"/><Relationship Id="rId12" Type="http://schemas.openxmlformats.org/officeDocument/2006/relationships/image" Target="../media/image1359.png"/><Relationship Id="rId17" Type="http://schemas.openxmlformats.org/officeDocument/2006/relationships/image" Target="../media/image1364.png"/><Relationship Id="rId2" Type="http://schemas.openxmlformats.org/officeDocument/2006/relationships/image" Target="../media/image1349.png"/><Relationship Id="rId16" Type="http://schemas.openxmlformats.org/officeDocument/2006/relationships/image" Target="../media/image13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3.png"/><Relationship Id="rId11" Type="http://schemas.openxmlformats.org/officeDocument/2006/relationships/image" Target="../media/image1358.png"/><Relationship Id="rId5" Type="http://schemas.openxmlformats.org/officeDocument/2006/relationships/image" Target="../media/image1352.png"/><Relationship Id="rId15" Type="http://schemas.openxmlformats.org/officeDocument/2006/relationships/image" Target="../media/image1362.png"/><Relationship Id="rId10" Type="http://schemas.openxmlformats.org/officeDocument/2006/relationships/image" Target="../media/image1357.png"/><Relationship Id="rId19" Type="http://schemas.openxmlformats.org/officeDocument/2006/relationships/image" Target="../media/image1366.png"/><Relationship Id="rId4" Type="http://schemas.openxmlformats.org/officeDocument/2006/relationships/image" Target="../media/image1351.png"/><Relationship Id="rId9" Type="http://schemas.openxmlformats.org/officeDocument/2006/relationships/image" Target="../media/image1356.png"/><Relationship Id="rId14" Type="http://schemas.openxmlformats.org/officeDocument/2006/relationships/image" Target="../media/image136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3.png"/><Relationship Id="rId13" Type="http://schemas.openxmlformats.org/officeDocument/2006/relationships/image" Target="../media/image1378.png"/><Relationship Id="rId3" Type="http://schemas.openxmlformats.org/officeDocument/2006/relationships/image" Target="../media/image1368.png"/><Relationship Id="rId7" Type="http://schemas.openxmlformats.org/officeDocument/2006/relationships/image" Target="../media/image1372.png"/><Relationship Id="rId12" Type="http://schemas.openxmlformats.org/officeDocument/2006/relationships/image" Target="../media/image1377.png"/><Relationship Id="rId2" Type="http://schemas.openxmlformats.org/officeDocument/2006/relationships/image" Target="../media/image13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1.png"/><Relationship Id="rId11" Type="http://schemas.openxmlformats.org/officeDocument/2006/relationships/image" Target="../media/image1376.png"/><Relationship Id="rId5" Type="http://schemas.openxmlformats.org/officeDocument/2006/relationships/image" Target="../media/image1370.png"/><Relationship Id="rId10" Type="http://schemas.openxmlformats.org/officeDocument/2006/relationships/image" Target="../media/image1375.png"/><Relationship Id="rId4" Type="http://schemas.openxmlformats.org/officeDocument/2006/relationships/image" Target="../media/image1369.png"/><Relationship Id="rId9" Type="http://schemas.openxmlformats.org/officeDocument/2006/relationships/image" Target="../media/image13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0.png"/><Relationship Id="rId2" Type="http://schemas.openxmlformats.org/officeDocument/2006/relationships/image" Target="../media/image13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2.png"/><Relationship Id="rId2" Type="http://schemas.openxmlformats.org/officeDocument/2006/relationships/image" Target="../media/image138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2.png"/><Relationship Id="rId18" Type="http://schemas.openxmlformats.org/officeDocument/2006/relationships/image" Target="../media/image227.png"/><Relationship Id="rId26" Type="http://schemas.openxmlformats.org/officeDocument/2006/relationships/image" Target="../media/image235.png"/><Relationship Id="rId39" Type="http://schemas.openxmlformats.org/officeDocument/2006/relationships/image" Target="../media/image248.png"/><Relationship Id="rId21" Type="http://schemas.openxmlformats.org/officeDocument/2006/relationships/image" Target="../media/image230.png"/><Relationship Id="rId34" Type="http://schemas.openxmlformats.org/officeDocument/2006/relationships/image" Target="../media/image243.png"/><Relationship Id="rId42" Type="http://schemas.openxmlformats.org/officeDocument/2006/relationships/image" Target="../media/image251.png"/><Relationship Id="rId47" Type="http://schemas.openxmlformats.org/officeDocument/2006/relationships/image" Target="../media/image256.png"/><Relationship Id="rId50" Type="http://schemas.openxmlformats.org/officeDocument/2006/relationships/image" Target="../media/image259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6" Type="http://schemas.openxmlformats.org/officeDocument/2006/relationships/image" Target="../media/image225.png"/><Relationship Id="rId29" Type="http://schemas.openxmlformats.org/officeDocument/2006/relationships/image" Target="../media/image238.png"/><Relationship Id="rId11" Type="http://schemas.openxmlformats.org/officeDocument/2006/relationships/image" Target="../media/image220.png"/><Relationship Id="rId24" Type="http://schemas.openxmlformats.org/officeDocument/2006/relationships/image" Target="../media/image233.png"/><Relationship Id="rId32" Type="http://schemas.openxmlformats.org/officeDocument/2006/relationships/image" Target="../media/image241.png"/><Relationship Id="rId37" Type="http://schemas.openxmlformats.org/officeDocument/2006/relationships/image" Target="../media/image246.png"/><Relationship Id="rId40" Type="http://schemas.openxmlformats.org/officeDocument/2006/relationships/image" Target="../media/image249.png"/><Relationship Id="rId45" Type="http://schemas.openxmlformats.org/officeDocument/2006/relationships/image" Target="../media/image254.png"/><Relationship Id="rId53" Type="http://schemas.openxmlformats.org/officeDocument/2006/relationships/image" Target="../media/image262.png"/><Relationship Id="rId5" Type="http://schemas.openxmlformats.org/officeDocument/2006/relationships/image" Target="../media/image214.png"/><Relationship Id="rId10" Type="http://schemas.openxmlformats.org/officeDocument/2006/relationships/image" Target="../media/image219.png"/><Relationship Id="rId19" Type="http://schemas.openxmlformats.org/officeDocument/2006/relationships/image" Target="../media/image228.png"/><Relationship Id="rId31" Type="http://schemas.openxmlformats.org/officeDocument/2006/relationships/image" Target="../media/image240.png"/><Relationship Id="rId44" Type="http://schemas.openxmlformats.org/officeDocument/2006/relationships/image" Target="../media/image253.png"/><Relationship Id="rId52" Type="http://schemas.openxmlformats.org/officeDocument/2006/relationships/image" Target="../media/image261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Relationship Id="rId14" Type="http://schemas.openxmlformats.org/officeDocument/2006/relationships/image" Target="../media/image223.png"/><Relationship Id="rId22" Type="http://schemas.openxmlformats.org/officeDocument/2006/relationships/image" Target="../media/image231.png"/><Relationship Id="rId27" Type="http://schemas.openxmlformats.org/officeDocument/2006/relationships/image" Target="../media/image236.png"/><Relationship Id="rId30" Type="http://schemas.openxmlformats.org/officeDocument/2006/relationships/image" Target="../media/image239.png"/><Relationship Id="rId35" Type="http://schemas.openxmlformats.org/officeDocument/2006/relationships/image" Target="../media/image244.png"/><Relationship Id="rId43" Type="http://schemas.openxmlformats.org/officeDocument/2006/relationships/image" Target="../media/image252.png"/><Relationship Id="rId48" Type="http://schemas.openxmlformats.org/officeDocument/2006/relationships/image" Target="../media/image257.png"/><Relationship Id="rId8" Type="http://schemas.openxmlformats.org/officeDocument/2006/relationships/image" Target="../media/image217.png"/><Relationship Id="rId51" Type="http://schemas.openxmlformats.org/officeDocument/2006/relationships/image" Target="../media/image260.png"/><Relationship Id="rId3" Type="http://schemas.openxmlformats.org/officeDocument/2006/relationships/image" Target="../media/image212.png"/><Relationship Id="rId12" Type="http://schemas.openxmlformats.org/officeDocument/2006/relationships/image" Target="../media/image221.png"/><Relationship Id="rId17" Type="http://schemas.openxmlformats.org/officeDocument/2006/relationships/image" Target="../media/image226.png"/><Relationship Id="rId25" Type="http://schemas.openxmlformats.org/officeDocument/2006/relationships/image" Target="../media/image234.png"/><Relationship Id="rId33" Type="http://schemas.openxmlformats.org/officeDocument/2006/relationships/image" Target="../media/image242.png"/><Relationship Id="rId38" Type="http://schemas.openxmlformats.org/officeDocument/2006/relationships/image" Target="../media/image247.png"/><Relationship Id="rId46" Type="http://schemas.openxmlformats.org/officeDocument/2006/relationships/image" Target="../media/image255.png"/><Relationship Id="rId20" Type="http://schemas.openxmlformats.org/officeDocument/2006/relationships/image" Target="../media/image229.png"/><Relationship Id="rId41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15" Type="http://schemas.openxmlformats.org/officeDocument/2006/relationships/image" Target="../media/image224.png"/><Relationship Id="rId23" Type="http://schemas.openxmlformats.org/officeDocument/2006/relationships/image" Target="../media/image232.png"/><Relationship Id="rId28" Type="http://schemas.openxmlformats.org/officeDocument/2006/relationships/image" Target="../media/image237.png"/><Relationship Id="rId36" Type="http://schemas.openxmlformats.org/officeDocument/2006/relationships/image" Target="../media/image245.png"/><Relationship Id="rId49" Type="http://schemas.openxmlformats.org/officeDocument/2006/relationships/image" Target="../media/image25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3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0.png"/><Relationship Id="rId13" Type="http://schemas.openxmlformats.org/officeDocument/2006/relationships/image" Target="../media/image1394.png"/><Relationship Id="rId3" Type="http://schemas.openxmlformats.org/officeDocument/2006/relationships/image" Target="../media/image1385.png"/><Relationship Id="rId7" Type="http://schemas.openxmlformats.org/officeDocument/2006/relationships/image" Target="../media/image1389.png"/><Relationship Id="rId12" Type="http://schemas.openxmlformats.org/officeDocument/2006/relationships/image" Target="../media/image1393.png"/><Relationship Id="rId2" Type="http://schemas.openxmlformats.org/officeDocument/2006/relationships/image" Target="../media/image13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8.png"/><Relationship Id="rId11" Type="http://schemas.openxmlformats.org/officeDocument/2006/relationships/image" Target="../media/image656.png"/><Relationship Id="rId5" Type="http://schemas.openxmlformats.org/officeDocument/2006/relationships/image" Target="../media/image1387.png"/><Relationship Id="rId10" Type="http://schemas.openxmlformats.org/officeDocument/2006/relationships/image" Target="../media/image1392.png"/><Relationship Id="rId4" Type="http://schemas.openxmlformats.org/officeDocument/2006/relationships/image" Target="../media/image1386.png"/><Relationship Id="rId9" Type="http://schemas.openxmlformats.org/officeDocument/2006/relationships/image" Target="../media/image1391.png"/><Relationship Id="rId14" Type="http://schemas.openxmlformats.org/officeDocument/2006/relationships/image" Target="../media/image139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6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20.png"/><Relationship Id="rId21" Type="http://schemas.openxmlformats.org/officeDocument/2006/relationships/image" Target="../media/image1415.png"/><Relationship Id="rId34" Type="http://schemas.openxmlformats.org/officeDocument/2006/relationships/image" Target="../media/image1427.png"/><Relationship Id="rId42" Type="http://schemas.openxmlformats.org/officeDocument/2006/relationships/image" Target="../media/image1433.png"/><Relationship Id="rId47" Type="http://schemas.openxmlformats.org/officeDocument/2006/relationships/image" Target="../media/image83.png"/><Relationship Id="rId50" Type="http://schemas.openxmlformats.org/officeDocument/2006/relationships/image" Target="../media/image93.png"/><Relationship Id="rId55" Type="http://schemas.openxmlformats.org/officeDocument/2006/relationships/image" Target="../media/image1442.png"/><Relationship Id="rId63" Type="http://schemas.openxmlformats.org/officeDocument/2006/relationships/image" Target="../media/image1450.png"/><Relationship Id="rId7" Type="http://schemas.openxmlformats.org/officeDocument/2006/relationships/image" Target="../media/image1402.png"/><Relationship Id="rId2" Type="http://schemas.openxmlformats.org/officeDocument/2006/relationships/image" Target="../media/image1397.png"/><Relationship Id="rId16" Type="http://schemas.openxmlformats.org/officeDocument/2006/relationships/image" Target="../media/image1410.png"/><Relationship Id="rId29" Type="http://schemas.openxmlformats.org/officeDocument/2006/relationships/image" Target="../media/image1422.png"/><Relationship Id="rId11" Type="http://schemas.openxmlformats.org/officeDocument/2006/relationships/image" Target="../media/image1405.png"/><Relationship Id="rId24" Type="http://schemas.openxmlformats.org/officeDocument/2006/relationships/image" Target="../media/image1418.png"/><Relationship Id="rId32" Type="http://schemas.openxmlformats.org/officeDocument/2006/relationships/image" Target="../media/image1425.png"/><Relationship Id="rId37" Type="http://schemas.openxmlformats.org/officeDocument/2006/relationships/image" Target="../media/image1429.png"/><Relationship Id="rId40" Type="http://schemas.openxmlformats.org/officeDocument/2006/relationships/image" Target="../media/image60.png"/><Relationship Id="rId45" Type="http://schemas.openxmlformats.org/officeDocument/2006/relationships/image" Target="../media/image1436.png"/><Relationship Id="rId53" Type="http://schemas.openxmlformats.org/officeDocument/2006/relationships/image" Target="../media/image1440.png"/><Relationship Id="rId58" Type="http://schemas.openxmlformats.org/officeDocument/2006/relationships/image" Target="../media/image1445.png"/><Relationship Id="rId66" Type="http://schemas.openxmlformats.org/officeDocument/2006/relationships/image" Target="../media/image1453.png"/><Relationship Id="rId5" Type="http://schemas.openxmlformats.org/officeDocument/2006/relationships/image" Target="../media/image1400.png"/><Relationship Id="rId61" Type="http://schemas.openxmlformats.org/officeDocument/2006/relationships/image" Target="../media/image1448.png"/><Relationship Id="rId19" Type="http://schemas.openxmlformats.org/officeDocument/2006/relationships/image" Target="../media/image1413.png"/><Relationship Id="rId14" Type="http://schemas.openxmlformats.org/officeDocument/2006/relationships/image" Target="../media/image1408.png"/><Relationship Id="rId22" Type="http://schemas.openxmlformats.org/officeDocument/2006/relationships/image" Target="../media/image1416.png"/><Relationship Id="rId27" Type="http://schemas.openxmlformats.org/officeDocument/2006/relationships/image" Target="../media/image1421.png"/><Relationship Id="rId30" Type="http://schemas.openxmlformats.org/officeDocument/2006/relationships/image" Target="../media/image1423.png"/><Relationship Id="rId35" Type="http://schemas.openxmlformats.org/officeDocument/2006/relationships/image" Target="../media/image90.png"/><Relationship Id="rId43" Type="http://schemas.openxmlformats.org/officeDocument/2006/relationships/image" Target="../media/image1434.png"/><Relationship Id="rId48" Type="http://schemas.openxmlformats.org/officeDocument/2006/relationships/image" Target="../media/image1437.png"/><Relationship Id="rId56" Type="http://schemas.openxmlformats.org/officeDocument/2006/relationships/image" Target="../media/image1443.png"/><Relationship Id="rId64" Type="http://schemas.openxmlformats.org/officeDocument/2006/relationships/image" Target="../media/image1451.png"/><Relationship Id="rId8" Type="http://schemas.openxmlformats.org/officeDocument/2006/relationships/image" Target="../media/image1403.png"/><Relationship Id="rId51" Type="http://schemas.openxmlformats.org/officeDocument/2006/relationships/image" Target="../media/image1439.png"/><Relationship Id="rId3" Type="http://schemas.openxmlformats.org/officeDocument/2006/relationships/image" Target="../media/image1398.png"/><Relationship Id="rId12" Type="http://schemas.openxmlformats.org/officeDocument/2006/relationships/image" Target="../media/image1406.png"/><Relationship Id="rId17" Type="http://schemas.openxmlformats.org/officeDocument/2006/relationships/image" Target="../media/image1411.png"/><Relationship Id="rId25" Type="http://schemas.openxmlformats.org/officeDocument/2006/relationships/image" Target="../media/image1419.png"/><Relationship Id="rId33" Type="http://schemas.openxmlformats.org/officeDocument/2006/relationships/image" Target="../media/image1426.png"/><Relationship Id="rId38" Type="http://schemas.openxmlformats.org/officeDocument/2006/relationships/image" Target="../media/image1430.png"/><Relationship Id="rId46" Type="http://schemas.openxmlformats.org/officeDocument/2006/relationships/image" Target="../media/image82.png"/><Relationship Id="rId59" Type="http://schemas.openxmlformats.org/officeDocument/2006/relationships/image" Target="../media/image1446.png"/><Relationship Id="rId67" Type="http://schemas.openxmlformats.org/officeDocument/2006/relationships/image" Target="../media/image1454.png"/><Relationship Id="rId20" Type="http://schemas.openxmlformats.org/officeDocument/2006/relationships/image" Target="../media/image1414.png"/><Relationship Id="rId41" Type="http://schemas.openxmlformats.org/officeDocument/2006/relationships/image" Target="../media/image1432.png"/><Relationship Id="rId54" Type="http://schemas.openxmlformats.org/officeDocument/2006/relationships/image" Target="../media/image1441.png"/><Relationship Id="rId62" Type="http://schemas.openxmlformats.org/officeDocument/2006/relationships/image" Target="../media/image14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1.png"/><Relationship Id="rId15" Type="http://schemas.openxmlformats.org/officeDocument/2006/relationships/image" Target="../media/image1409.png"/><Relationship Id="rId23" Type="http://schemas.openxmlformats.org/officeDocument/2006/relationships/image" Target="../media/image1417.png"/><Relationship Id="rId28" Type="http://schemas.openxmlformats.org/officeDocument/2006/relationships/image" Target="../media/image56.png"/><Relationship Id="rId36" Type="http://schemas.openxmlformats.org/officeDocument/2006/relationships/image" Target="../media/image1428.png"/><Relationship Id="rId49" Type="http://schemas.openxmlformats.org/officeDocument/2006/relationships/image" Target="../media/image1438.png"/><Relationship Id="rId57" Type="http://schemas.openxmlformats.org/officeDocument/2006/relationships/image" Target="../media/image1444.png"/><Relationship Id="rId10" Type="http://schemas.openxmlformats.org/officeDocument/2006/relationships/image" Target="../media/image45.png"/><Relationship Id="rId31" Type="http://schemas.openxmlformats.org/officeDocument/2006/relationships/image" Target="../media/image1424.png"/><Relationship Id="rId44" Type="http://schemas.openxmlformats.org/officeDocument/2006/relationships/image" Target="../media/image1435.png"/><Relationship Id="rId52" Type="http://schemas.openxmlformats.org/officeDocument/2006/relationships/image" Target="../media/image89.png"/><Relationship Id="rId60" Type="http://schemas.openxmlformats.org/officeDocument/2006/relationships/image" Target="../media/image1447.png"/><Relationship Id="rId65" Type="http://schemas.openxmlformats.org/officeDocument/2006/relationships/image" Target="../media/image1452.png"/><Relationship Id="rId4" Type="http://schemas.openxmlformats.org/officeDocument/2006/relationships/image" Target="../media/image1399.png"/><Relationship Id="rId9" Type="http://schemas.openxmlformats.org/officeDocument/2006/relationships/image" Target="../media/image1404.png"/><Relationship Id="rId13" Type="http://schemas.openxmlformats.org/officeDocument/2006/relationships/image" Target="../media/image1407.png"/><Relationship Id="rId18" Type="http://schemas.openxmlformats.org/officeDocument/2006/relationships/image" Target="../media/image1412.png"/><Relationship Id="rId39" Type="http://schemas.openxmlformats.org/officeDocument/2006/relationships/image" Target="../media/image1431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5.png"/><Relationship Id="rId18" Type="http://schemas.openxmlformats.org/officeDocument/2006/relationships/image" Target="../media/image1470.png"/><Relationship Id="rId26" Type="http://schemas.openxmlformats.org/officeDocument/2006/relationships/image" Target="../media/image201.png"/><Relationship Id="rId39" Type="http://schemas.openxmlformats.org/officeDocument/2006/relationships/image" Target="../media/image1488.png"/><Relationship Id="rId21" Type="http://schemas.openxmlformats.org/officeDocument/2006/relationships/image" Target="../media/image1473.png"/><Relationship Id="rId34" Type="http://schemas.openxmlformats.org/officeDocument/2006/relationships/image" Target="../media/image82.png"/><Relationship Id="rId42" Type="http://schemas.openxmlformats.org/officeDocument/2006/relationships/image" Target="../media/image1491.png"/><Relationship Id="rId47" Type="http://schemas.openxmlformats.org/officeDocument/2006/relationships/image" Target="../media/image1496.png"/><Relationship Id="rId50" Type="http://schemas.openxmlformats.org/officeDocument/2006/relationships/image" Target="../media/image1499.png"/><Relationship Id="rId55" Type="http://schemas.openxmlformats.org/officeDocument/2006/relationships/image" Target="../media/image1504.png"/><Relationship Id="rId7" Type="http://schemas.openxmlformats.org/officeDocument/2006/relationships/image" Target="../media/image1460.png"/><Relationship Id="rId2" Type="http://schemas.openxmlformats.org/officeDocument/2006/relationships/image" Target="../media/image1455.png"/><Relationship Id="rId16" Type="http://schemas.openxmlformats.org/officeDocument/2006/relationships/image" Target="../media/image1468.png"/><Relationship Id="rId29" Type="http://schemas.openxmlformats.org/officeDocument/2006/relationships/image" Target="../media/image1479.png"/><Relationship Id="rId11" Type="http://schemas.openxmlformats.org/officeDocument/2006/relationships/image" Target="../media/image1464.png"/><Relationship Id="rId24" Type="http://schemas.openxmlformats.org/officeDocument/2006/relationships/image" Target="../media/image183.png"/><Relationship Id="rId32" Type="http://schemas.openxmlformats.org/officeDocument/2006/relationships/image" Target="../media/image1482.png"/><Relationship Id="rId37" Type="http://schemas.openxmlformats.org/officeDocument/2006/relationships/image" Target="../media/image1486.png"/><Relationship Id="rId40" Type="http://schemas.openxmlformats.org/officeDocument/2006/relationships/image" Target="../media/image1489.png"/><Relationship Id="rId45" Type="http://schemas.openxmlformats.org/officeDocument/2006/relationships/image" Target="../media/image1494.png"/><Relationship Id="rId53" Type="http://schemas.openxmlformats.org/officeDocument/2006/relationships/image" Target="../media/image1502.png"/><Relationship Id="rId5" Type="http://schemas.openxmlformats.org/officeDocument/2006/relationships/image" Target="../media/image1458.png"/><Relationship Id="rId10" Type="http://schemas.openxmlformats.org/officeDocument/2006/relationships/image" Target="../media/image1463.png"/><Relationship Id="rId19" Type="http://schemas.openxmlformats.org/officeDocument/2006/relationships/image" Target="../media/image1471.png"/><Relationship Id="rId31" Type="http://schemas.openxmlformats.org/officeDocument/2006/relationships/image" Target="../media/image1481.png"/><Relationship Id="rId44" Type="http://schemas.openxmlformats.org/officeDocument/2006/relationships/image" Target="../media/image1493.png"/><Relationship Id="rId52" Type="http://schemas.openxmlformats.org/officeDocument/2006/relationships/image" Target="../media/image1501.png"/><Relationship Id="rId4" Type="http://schemas.openxmlformats.org/officeDocument/2006/relationships/image" Target="../media/image1457.png"/><Relationship Id="rId9" Type="http://schemas.openxmlformats.org/officeDocument/2006/relationships/image" Target="../media/image1462.png"/><Relationship Id="rId14" Type="http://schemas.openxmlformats.org/officeDocument/2006/relationships/image" Target="../media/image1466.png"/><Relationship Id="rId22" Type="http://schemas.openxmlformats.org/officeDocument/2006/relationships/image" Target="../media/image1474.png"/><Relationship Id="rId27" Type="http://schemas.openxmlformats.org/officeDocument/2006/relationships/image" Target="../media/image1477.png"/><Relationship Id="rId30" Type="http://schemas.openxmlformats.org/officeDocument/2006/relationships/image" Target="../media/image1480.png"/><Relationship Id="rId35" Type="http://schemas.openxmlformats.org/officeDocument/2006/relationships/image" Target="../media/image1484.png"/><Relationship Id="rId43" Type="http://schemas.openxmlformats.org/officeDocument/2006/relationships/image" Target="../media/image1492.png"/><Relationship Id="rId48" Type="http://schemas.openxmlformats.org/officeDocument/2006/relationships/image" Target="../media/image1497.png"/><Relationship Id="rId8" Type="http://schemas.openxmlformats.org/officeDocument/2006/relationships/image" Target="../media/image1461.png"/><Relationship Id="rId51" Type="http://schemas.openxmlformats.org/officeDocument/2006/relationships/image" Target="../media/image1500.png"/><Relationship Id="rId3" Type="http://schemas.openxmlformats.org/officeDocument/2006/relationships/image" Target="../media/image1456.png"/><Relationship Id="rId12" Type="http://schemas.openxmlformats.org/officeDocument/2006/relationships/image" Target="../media/image45.png"/><Relationship Id="rId17" Type="http://schemas.openxmlformats.org/officeDocument/2006/relationships/image" Target="../media/image1469.png"/><Relationship Id="rId25" Type="http://schemas.openxmlformats.org/officeDocument/2006/relationships/image" Target="../media/image1476.png"/><Relationship Id="rId33" Type="http://schemas.openxmlformats.org/officeDocument/2006/relationships/image" Target="../media/image1483.png"/><Relationship Id="rId38" Type="http://schemas.openxmlformats.org/officeDocument/2006/relationships/image" Target="../media/image1487.png"/><Relationship Id="rId46" Type="http://schemas.openxmlformats.org/officeDocument/2006/relationships/image" Target="../media/image1495.png"/><Relationship Id="rId20" Type="http://schemas.openxmlformats.org/officeDocument/2006/relationships/image" Target="../media/image1472.png"/><Relationship Id="rId41" Type="http://schemas.openxmlformats.org/officeDocument/2006/relationships/image" Target="../media/image1490.png"/><Relationship Id="rId54" Type="http://schemas.openxmlformats.org/officeDocument/2006/relationships/image" Target="../media/image15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9.png"/><Relationship Id="rId15" Type="http://schemas.openxmlformats.org/officeDocument/2006/relationships/image" Target="../media/image1467.png"/><Relationship Id="rId23" Type="http://schemas.openxmlformats.org/officeDocument/2006/relationships/image" Target="../media/image1475.png"/><Relationship Id="rId28" Type="http://schemas.openxmlformats.org/officeDocument/2006/relationships/image" Target="../media/image1478.png"/><Relationship Id="rId36" Type="http://schemas.openxmlformats.org/officeDocument/2006/relationships/image" Target="../media/image1485.png"/><Relationship Id="rId49" Type="http://schemas.openxmlformats.org/officeDocument/2006/relationships/image" Target="../media/image14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6.jpg"/><Relationship Id="rId2" Type="http://schemas.openxmlformats.org/officeDocument/2006/relationships/image" Target="../media/image1505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8.png"/><Relationship Id="rId18" Type="http://schemas.openxmlformats.org/officeDocument/2006/relationships/image" Target="../media/image1523.png"/><Relationship Id="rId26" Type="http://schemas.openxmlformats.org/officeDocument/2006/relationships/image" Target="../media/image1531.png"/><Relationship Id="rId39" Type="http://schemas.openxmlformats.org/officeDocument/2006/relationships/image" Target="../media/image1544.png"/><Relationship Id="rId21" Type="http://schemas.openxmlformats.org/officeDocument/2006/relationships/image" Target="../media/image1526.png"/><Relationship Id="rId34" Type="http://schemas.openxmlformats.org/officeDocument/2006/relationships/image" Target="../media/image1539.png"/><Relationship Id="rId42" Type="http://schemas.openxmlformats.org/officeDocument/2006/relationships/image" Target="../media/image1547.png"/><Relationship Id="rId7" Type="http://schemas.openxmlformats.org/officeDocument/2006/relationships/image" Target="../media/image1512.png"/><Relationship Id="rId2" Type="http://schemas.openxmlformats.org/officeDocument/2006/relationships/image" Target="../media/image1507.png"/><Relationship Id="rId16" Type="http://schemas.openxmlformats.org/officeDocument/2006/relationships/image" Target="../media/image1521.png"/><Relationship Id="rId20" Type="http://schemas.openxmlformats.org/officeDocument/2006/relationships/image" Target="../media/image1525.png"/><Relationship Id="rId29" Type="http://schemas.openxmlformats.org/officeDocument/2006/relationships/image" Target="../media/image1534.png"/><Relationship Id="rId41" Type="http://schemas.openxmlformats.org/officeDocument/2006/relationships/image" Target="../media/image15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1.png"/><Relationship Id="rId11" Type="http://schemas.openxmlformats.org/officeDocument/2006/relationships/image" Target="../media/image1516.png"/><Relationship Id="rId24" Type="http://schemas.openxmlformats.org/officeDocument/2006/relationships/image" Target="../media/image1529.png"/><Relationship Id="rId32" Type="http://schemas.openxmlformats.org/officeDocument/2006/relationships/image" Target="../media/image1537.png"/><Relationship Id="rId37" Type="http://schemas.openxmlformats.org/officeDocument/2006/relationships/image" Target="../media/image1542.png"/><Relationship Id="rId40" Type="http://schemas.openxmlformats.org/officeDocument/2006/relationships/image" Target="../media/image1545.png"/><Relationship Id="rId5" Type="http://schemas.openxmlformats.org/officeDocument/2006/relationships/image" Target="../media/image1510.png"/><Relationship Id="rId15" Type="http://schemas.openxmlformats.org/officeDocument/2006/relationships/image" Target="../media/image1520.png"/><Relationship Id="rId23" Type="http://schemas.openxmlformats.org/officeDocument/2006/relationships/image" Target="../media/image1528.png"/><Relationship Id="rId28" Type="http://schemas.openxmlformats.org/officeDocument/2006/relationships/image" Target="../media/image1533.png"/><Relationship Id="rId36" Type="http://schemas.openxmlformats.org/officeDocument/2006/relationships/image" Target="../media/image1541.png"/><Relationship Id="rId10" Type="http://schemas.openxmlformats.org/officeDocument/2006/relationships/image" Target="../media/image1515.png"/><Relationship Id="rId19" Type="http://schemas.openxmlformats.org/officeDocument/2006/relationships/image" Target="../media/image1524.png"/><Relationship Id="rId31" Type="http://schemas.openxmlformats.org/officeDocument/2006/relationships/image" Target="../media/image1536.png"/><Relationship Id="rId4" Type="http://schemas.openxmlformats.org/officeDocument/2006/relationships/image" Target="../media/image1509.png"/><Relationship Id="rId9" Type="http://schemas.openxmlformats.org/officeDocument/2006/relationships/image" Target="../media/image1514.png"/><Relationship Id="rId14" Type="http://schemas.openxmlformats.org/officeDocument/2006/relationships/image" Target="../media/image1519.png"/><Relationship Id="rId22" Type="http://schemas.openxmlformats.org/officeDocument/2006/relationships/image" Target="../media/image1527.png"/><Relationship Id="rId27" Type="http://schemas.openxmlformats.org/officeDocument/2006/relationships/image" Target="../media/image1532.png"/><Relationship Id="rId30" Type="http://schemas.openxmlformats.org/officeDocument/2006/relationships/image" Target="../media/image1535.png"/><Relationship Id="rId35" Type="http://schemas.openxmlformats.org/officeDocument/2006/relationships/image" Target="../media/image1540.png"/><Relationship Id="rId8" Type="http://schemas.openxmlformats.org/officeDocument/2006/relationships/image" Target="../media/image1513.png"/><Relationship Id="rId3" Type="http://schemas.openxmlformats.org/officeDocument/2006/relationships/image" Target="../media/image1508.png"/><Relationship Id="rId12" Type="http://schemas.openxmlformats.org/officeDocument/2006/relationships/image" Target="../media/image1517.png"/><Relationship Id="rId17" Type="http://schemas.openxmlformats.org/officeDocument/2006/relationships/image" Target="../media/image1522.png"/><Relationship Id="rId25" Type="http://schemas.openxmlformats.org/officeDocument/2006/relationships/image" Target="../media/image1530.png"/><Relationship Id="rId33" Type="http://schemas.openxmlformats.org/officeDocument/2006/relationships/image" Target="../media/image1538.png"/><Relationship Id="rId38" Type="http://schemas.openxmlformats.org/officeDocument/2006/relationships/image" Target="../media/image1543.png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53.png"/><Relationship Id="rId18" Type="http://schemas.openxmlformats.org/officeDocument/2006/relationships/image" Target="../media/image1558.png"/><Relationship Id="rId26" Type="http://schemas.openxmlformats.org/officeDocument/2006/relationships/image" Target="../media/image979.png"/><Relationship Id="rId39" Type="http://schemas.openxmlformats.org/officeDocument/2006/relationships/image" Target="../media/image1570.png"/><Relationship Id="rId21" Type="http://schemas.openxmlformats.org/officeDocument/2006/relationships/image" Target="../media/image218.png"/><Relationship Id="rId34" Type="http://schemas.openxmlformats.org/officeDocument/2006/relationships/image" Target="../media/image1566.png"/><Relationship Id="rId42" Type="http://schemas.openxmlformats.org/officeDocument/2006/relationships/image" Target="../media/image1573.png"/><Relationship Id="rId47" Type="http://schemas.openxmlformats.org/officeDocument/2006/relationships/image" Target="../media/image1577.png"/><Relationship Id="rId50" Type="http://schemas.openxmlformats.org/officeDocument/2006/relationships/image" Target="../media/image1580.png"/><Relationship Id="rId55" Type="http://schemas.openxmlformats.org/officeDocument/2006/relationships/image" Target="../media/image423.png"/><Relationship Id="rId7" Type="http://schemas.openxmlformats.org/officeDocument/2006/relationships/image" Target="../media/image260.png"/><Relationship Id="rId2" Type="http://schemas.openxmlformats.org/officeDocument/2006/relationships/image" Target="../media/image1548.png"/><Relationship Id="rId16" Type="http://schemas.openxmlformats.org/officeDocument/2006/relationships/image" Target="../media/image1556.png"/><Relationship Id="rId29" Type="http://schemas.openxmlformats.org/officeDocument/2006/relationships/image" Target="../media/image1562.png"/><Relationship Id="rId11" Type="http://schemas.openxmlformats.org/officeDocument/2006/relationships/image" Target="../media/image1552.png"/><Relationship Id="rId24" Type="http://schemas.openxmlformats.org/officeDocument/2006/relationships/image" Target="../media/image1559.png"/><Relationship Id="rId32" Type="http://schemas.openxmlformats.org/officeDocument/2006/relationships/image" Target="../media/image1565.png"/><Relationship Id="rId37" Type="http://schemas.openxmlformats.org/officeDocument/2006/relationships/image" Target="../media/image878.png"/><Relationship Id="rId40" Type="http://schemas.openxmlformats.org/officeDocument/2006/relationships/image" Target="../media/image1571.png"/><Relationship Id="rId45" Type="http://schemas.openxmlformats.org/officeDocument/2006/relationships/image" Target="../media/image1576.png"/><Relationship Id="rId53" Type="http://schemas.openxmlformats.org/officeDocument/2006/relationships/image" Target="../media/image1583.png"/><Relationship Id="rId5" Type="http://schemas.openxmlformats.org/officeDocument/2006/relationships/image" Target="../media/image1281.png"/><Relationship Id="rId10" Type="http://schemas.openxmlformats.org/officeDocument/2006/relationships/image" Target="../media/image1551.png"/><Relationship Id="rId19" Type="http://schemas.openxmlformats.org/officeDocument/2006/relationships/image" Target="../media/image243.png"/><Relationship Id="rId31" Type="http://schemas.openxmlformats.org/officeDocument/2006/relationships/image" Target="../media/image1564.png"/><Relationship Id="rId44" Type="http://schemas.openxmlformats.org/officeDocument/2006/relationships/image" Target="../media/image1575.png"/><Relationship Id="rId52" Type="http://schemas.openxmlformats.org/officeDocument/2006/relationships/image" Target="../media/image1582.png"/><Relationship Id="rId4" Type="http://schemas.openxmlformats.org/officeDocument/2006/relationships/image" Target="../media/image215.png"/><Relationship Id="rId9" Type="http://schemas.openxmlformats.org/officeDocument/2006/relationships/image" Target="../media/image414.png"/><Relationship Id="rId14" Type="http://schemas.openxmlformats.org/officeDocument/2006/relationships/image" Target="../media/image1554.png"/><Relationship Id="rId22" Type="http://schemas.openxmlformats.org/officeDocument/2006/relationships/image" Target="../media/image1277.png"/><Relationship Id="rId27" Type="http://schemas.openxmlformats.org/officeDocument/2006/relationships/image" Target="../media/image1560.png"/><Relationship Id="rId30" Type="http://schemas.openxmlformats.org/officeDocument/2006/relationships/image" Target="../media/image1563.png"/><Relationship Id="rId35" Type="http://schemas.openxmlformats.org/officeDocument/2006/relationships/image" Target="../media/image1567.png"/><Relationship Id="rId43" Type="http://schemas.openxmlformats.org/officeDocument/2006/relationships/image" Target="../media/image1574.png"/><Relationship Id="rId48" Type="http://schemas.openxmlformats.org/officeDocument/2006/relationships/image" Target="../media/image1578.png"/><Relationship Id="rId8" Type="http://schemas.openxmlformats.org/officeDocument/2006/relationships/image" Target="../media/image1550.png"/><Relationship Id="rId51" Type="http://schemas.openxmlformats.org/officeDocument/2006/relationships/image" Target="../media/image1581.png"/><Relationship Id="rId3" Type="http://schemas.openxmlformats.org/officeDocument/2006/relationships/image" Target="../media/image1549.png"/><Relationship Id="rId12" Type="http://schemas.openxmlformats.org/officeDocument/2006/relationships/image" Target="../media/image221.png"/><Relationship Id="rId17" Type="http://schemas.openxmlformats.org/officeDocument/2006/relationships/image" Target="../media/image1557.png"/><Relationship Id="rId25" Type="http://schemas.openxmlformats.org/officeDocument/2006/relationships/image" Target="../media/image853.png"/><Relationship Id="rId33" Type="http://schemas.openxmlformats.org/officeDocument/2006/relationships/image" Target="../media/image874.png"/><Relationship Id="rId38" Type="http://schemas.openxmlformats.org/officeDocument/2006/relationships/image" Target="../media/image1569.png"/><Relationship Id="rId46" Type="http://schemas.openxmlformats.org/officeDocument/2006/relationships/image" Target="../media/image250.png"/><Relationship Id="rId20" Type="http://schemas.openxmlformats.org/officeDocument/2006/relationships/image" Target="../media/image333.png"/><Relationship Id="rId41" Type="http://schemas.openxmlformats.org/officeDocument/2006/relationships/image" Target="../media/image1572.png"/><Relationship Id="rId54" Type="http://schemas.openxmlformats.org/officeDocument/2006/relationships/image" Target="../media/image15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15" Type="http://schemas.openxmlformats.org/officeDocument/2006/relationships/image" Target="../media/image1555.png"/><Relationship Id="rId23" Type="http://schemas.openxmlformats.org/officeDocument/2006/relationships/image" Target="../media/image332.png"/><Relationship Id="rId28" Type="http://schemas.openxmlformats.org/officeDocument/2006/relationships/image" Target="../media/image1561.png"/><Relationship Id="rId36" Type="http://schemas.openxmlformats.org/officeDocument/2006/relationships/image" Target="../media/image1568.png"/><Relationship Id="rId49" Type="http://schemas.openxmlformats.org/officeDocument/2006/relationships/image" Target="../media/image1579.pn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2.png"/><Relationship Id="rId18" Type="http://schemas.openxmlformats.org/officeDocument/2006/relationships/image" Target="../media/image1596.png"/><Relationship Id="rId26" Type="http://schemas.openxmlformats.org/officeDocument/2006/relationships/image" Target="../media/image1604.png"/><Relationship Id="rId39" Type="http://schemas.openxmlformats.org/officeDocument/2006/relationships/image" Target="../media/image1612.png"/><Relationship Id="rId21" Type="http://schemas.openxmlformats.org/officeDocument/2006/relationships/image" Target="../media/image1599.png"/><Relationship Id="rId34" Type="http://schemas.openxmlformats.org/officeDocument/2006/relationships/image" Target="../media/image90.png"/><Relationship Id="rId42" Type="http://schemas.openxmlformats.org/officeDocument/2006/relationships/image" Target="../media/image1614.png"/><Relationship Id="rId7" Type="http://schemas.openxmlformats.org/officeDocument/2006/relationships/image" Target="../media/image64.png"/><Relationship Id="rId2" Type="http://schemas.openxmlformats.org/officeDocument/2006/relationships/image" Target="../media/image1585.png"/><Relationship Id="rId16" Type="http://schemas.openxmlformats.org/officeDocument/2006/relationships/image" Target="../media/image1594.png"/><Relationship Id="rId20" Type="http://schemas.openxmlformats.org/officeDocument/2006/relationships/image" Target="../media/image1598.png"/><Relationship Id="rId29" Type="http://schemas.openxmlformats.org/officeDocument/2006/relationships/image" Target="../media/image1607.png"/><Relationship Id="rId41" Type="http://schemas.openxmlformats.org/officeDocument/2006/relationships/image" Target="../media/image16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1590.png"/><Relationship Id="rId24" Type="http://schemas.openxmlformats.org/officeDocument/2006/relationships/image" Target="../media/image1602.png"/><Relationship Id="rId32" Type="http://schemas.openxmlformats.org/officeDocument/2006/relationships/image" Target="../media/image1609.png"/><Relationship Id="rId37" Type="http://schemas.openxmlformats.org/officeDocument/2006/relationships/image" Target="../media/image1611.png"/><Relationship Id="rId40" Type="http://schemas.openxmlformats.org/officeDocument/2006/relationships/image" Target="../media/image1451.png"/><Relationship Id="rId5" Type="http://schemas.openxmlformats.org/officeDocument/2006/relationships/image" Target="../media/image1587.png"/><Relationship Id="rId15" Type="http://schemas.openxmlformats.org/officeDocument/2006/relationships/image" Target="../media/image84.png"/><Relationship Id="rId23" Type="http://schemas.openxmlformats.org/officeDocument/2006/relationships/image" Target="../media/image1601.png"/><Relationship Id="rId28" Type="http://schemas.openxmlformats.org/officeDocument/2006/relationships/image" Target="../media/image1606.png"/><Relationship Id="rId36" Type="http://schemas.openxmlformats.org/officeDocument/2006/relationships/image" Target="../media/image1410.png"/><Relationship Id="rId10" Type="http://schemas.openxmlformats.org/officeDocument/2006/relationships/image" Target="../media/image1589.png"/><Relationship Id="rId19" Type="http://schemas.openxmlformats.org/officeDocument/2006/relationships/image" Target="../media/image1597.png"/><Relationship Id="rId31" Type="http://schemas.openxmlformats.org/officeDocument/2006/relationships/image" Target="../media/image1608.png"/><Relationship Id="rId4" Type="http://schemas.openxmlformats.org/officeDocument/2006/relationships/image" Target="../media/image1586.png"/><Relationship Id="rId9" Type="http://schemas.openxmlformats.org/officeDocument/2006/relationships/image" Target="../media/image1588.png"/><Relationship Id="rId14" Type="http://schemas.openxmlformats.org/officeDocument/2006/relationships/image" Target="../media/image1593.png"/><Relationship Id="rId22" Type="http://schemas.openxmlformats.org/officeDocument/2006/relationships/image" Target="../media/image1600.png"/><Relationship Id="rId27" Type="http://schemas.openxmlformats.org/officeDocument/2006/relationships/image" Target="../media/image1605.png"/><Relationship Id="rId30" Type="http://schemas.openxmlformats.org/officeDocument/2006/relationships/image" Target="../media/image70.png"/><Relationship Id="rId35" Type="http://schemas.openxmlformats.org/officeDocument/2006/relationships/image" Target="../media/image1610.png"/><Relationship Id="rId43" Type="http://schemas.openxmlformats.org/officeDocument/2006/relationships/image" Target="../media/image1615.png"/><Relationship Id="rId8" Type="http://schemas.openxmlformats.org/officeDocument/2006/relationships/image" Target="../media/image65.png"/><Relationship Id="rId3" Type="http://schemas.openxmlformats.org/officeDocument/2006/relationships/image" Target="../media/image45.png"/><Relationship Id="rId12" Type="http://schemas.openxmlformats.org/officeDocument/2006/relationships/image" Target="../media/image1591.png"/><Relationship Id="rId17" Type="http://schemas.openxmlformats.org/officeDocument/2006/relationships/image" Target="../media/image1595.png"/><Relationship Id="rId25" Type="http://schemas.openxmlformats.org/officeDocument/2006/relationships/image" Target="../media/image1603.png"/><Relationship Id="rId33" Type="http://schemas.openxmlformats.org/officeDocument/2006/relationships/image" Target="../media/image89.png"/><Relationship Id="rId38" Type="http://schemas.openxmlformats.org/officeDocument/2006/relationships/image" Target="../media/image14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18" Type="http://schemas.openxmlformats.org/officeDocument/2006/relationships/image" Target="../media/image230.png"/><Relationship Id="rId26" Type="http://schemas.openxmlformats.org/officeDocument/2006/relationships/image" Target="../media/image284.png"/><Relationship Id="rId3" Type="http://schemas.openxmlformats.org/officeDocument/2006/relationships/image" Target="../media/image264.png"/><Relationship Id="rId21" Type="http://schemas.openxmlformats.org/officeDocument/2006/relationships/image" Target="../media/image279.png"/><Relationship Id="rId7" Type="http://schemas.openxmlformats.org/officeDocument/2006/relationships/image" Target="../media/image215.png"/><Relationship Id="rId12" Type="http://schemas.openxmlformats.org/officeDocument/2006/relationships/image" Target="../media/image272.png"/><Relationship Id="rId17" Type="http://schemas.openxmlformats.org/officeDocument/2006/relationships/image" Target="../media/image277.png"/><Relationship Id="rId25" Type="http://schemas.openxmlformats.org/officeDocument/2006/relationships/image" Target="../media/image283.png"/><Relationship Id="rId2" Type="http://schemas.openxmlformats.org/officeDocument/2006/relationships/image" Target="../media/image263.png"/><Relationship Id="rId16" Type="http://schemas.openxmlformats.org/officeDocument/2006/relationships/image" Target="../media/image276.png"/><Relationship Id="rId20" Type="http://schemas.openxmlformats.org/officeDocument/2006/relationships/image" Target="../media/image278.png"/><Relationship Id="rId29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11" Type="http://schemas.openxmlformats.org/officeDocument/2006/relationships/image" Target="../media/image271.png"/><Relationship Id="rId24" Type="http://schemas.openxmlformats.org/officeDocument/2006/relationships/image" Target="../media/image282.png"/><Relationship Id="rId5" Type="http://schemas.openxmlformats.org/officeDocument/2006/relationships/image" Target="../media/image266.png"/><Relationship Id="rId15" Type="http://schemas.openxmlformats.org/officeDocument/2006/relationships/image" Target="../media/image275.png"/><Relationship Id="rId23" Type="http://schemas.openxmlformats.org/officeDocument/2006/relationships/image" Target="../media/image281.png"/><Relationship Id="rId28" Type="http://schemas.openxmlformats.org/officeDocument/2006/relationships/image" Target="../media/image218.png"/><Relationship Id="rId10" Type="http://schemas.openxmlformats.org/officeDocument/2006/relationships/image" Target="../media/image270.png"/><Relationship Id="rId19" Type="http://schemas.openxmlformats.org/officeDocument/2006/relationships/image" Target="../media/image234.png"/><Relationship Id="rId31" Type="http://schemas.openxmlformats.org/officeDocument/2006/relationships/image" Target="../media/image288.png"/><Relationship Id="rId4" Type="http://schemas.openxmlformats.org/officeDocument/2006/relationships/image" Target="../media/image265.png"/><Relationship Id="rId9" Type="http://schemas.openxmlformats.org/officeDocument/2006/relationships/image" Target="../media/image269.png"/><Relationship Id="rId14" Type="http://schemas.openxmlformats.org/officeDocument/2006/relationships/image" Target="../media/image274.png"/><Relationship Id="rId22" Type="http://schemas.openxmlformats.org/officeDocument/2006/relationships/image" Target="../media/image280.png"/><Relationship Id="rId27" Type="http://schemas.openxmlformats.org/officeDocument/2006/relationships/image" Target="../media/image285.png"/><Relationship Id="rId30" Type="http://schemas.openxmlformats.org/officeDocument/2006/relationships/image" Target="../media/image2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13" Type="http://schemas.openxmlformats.org/officeDocument/2006/relationships/image" Target="../media/image297.png"/><Relationship Id="rId18" Type="http://schemas.openxmlformats.org/officeDocument/2006/relationships/image" Target="../media/image17.png"/><Relationship Id="rId26" Type="http://schemas.openxmlformats.org/officeDocument/2006/relationships/image" Target="../media/image307.png"/><Relationship Id="rId3" Type="http://schemas.openxmlformats.org/officeDocument/2006/relationships/image" Target="../media/image289.png"/><Relationship Id="rId21" Type="http://schemas.openxmlformats.org/officeDocument/2006/relationships/image" Target="../media/image303.png"/><Relationship Id="rId7" Type="http://schemas.openxmlformats.org/officeDocument/2006/relationships/image" Target="../media/image6.png"/><Relationship Id="rId12" Type="http://schemas.openxmlformats.org/officeDocument/2006/relationships/image" Target="../media/image296.png"/><Relationship Id="rId17" Type="http://schemas.openxmlformats.org/officeDocument/2006/relationships/image" Target="../media/image301.png"/><Relationship Id="rId25" Type="http://schemas.openxmlformats.org/officeDocument/2006/relationships/image" Target="../media/image306.png"/><Relationship Id="rId2" Type="http://schemas.openxmlformats.org/officeDocument/2006/relationships/image" Target="../media/image1.png"/><Relationship Id="rId16" Type="http://schemas.openxmlformats.org/officeDocument/2006/relationships/image" Target="../media/image300.png"/><Relationship Id="rId20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95.png"/><Relationship Id="rId24" Type="http://schemas.openxmlformats.org/officeDocument/2006/relationships/image" Target="../media/image305.png"/><Relationship Id="rId5" Type="http://schemas.openxmlformats.org/officeDocument/2006/relationships/image" Target="../media/image291.png"/><Relationship Id="rId15" Type="http://schemas.openxmlformats.org/officeDocument/2006/relationships/image" Target="../media/image299.png"/><Relationship Id="rId23" Type="http://schemas.openxmlformats.org/officeDocument/2006/relationships/image" Target="../media/image304.png"/><Relationship Id="rId10" Type="http://schemas.openxmlformats.org/officeDocument/2006/relationships/image" Target="../media/image294.png"/><Relationship Id="rId19" Type="http://schemas.openxmlformats.org/officeDocument/2006/relationships/image" Target="../media/image18.png"/><Relationship Id="rId4" Type="http://schemas.openxmlformats.org/officeDocument/2006/relationships/image" Target="../media/image290.png"/><Relationship Id="rId9" Type="http://schemas.openxmlformats.org/officeDocument/2006/relationships/image" Target="../media/image293.png"/><Relationship Id="rId14" Type="http://schemas.openxmlformats.org/officeDocument/2006/relationships/image" Target="../media/image298.png"/><Relationship Id="rId2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8.png"/><Relationship Id="rId18" Type="http://schemas.openxmlformats.org/officeDocument/2006/relationships/image" Target="../media/image323.png"/><Relationship Id="rId26" Type="http://schemas.openxmlformats.org/officeDocument/2006/relationships/image" Target="../media/image330.png"/><Relationship Id="rId3" Type="http://schemas.openxmlformats.org/officeDocument/2006/relationships/image" Target="../media/image309.png"/><Relationship Id="rId21" Type="http://schemas.openxmlformats.org/officeDocument/2006/relationships/image" Target="../media/image325.png"/><Relationship Id="rId34" Type="http://schemas.openxmlformats.org/officeDocument/2006/relationships/image" Target="../media/image333.png"/><Relationship Id="rId7" Type="http://schemas.openxmlformats.org/officeDocument/2006/relationships/image" Target="../media/image313.png"/><Relationship Id="rId12" Type="http://schemas.openxmlformats.org/officeDocument/2006/relationships/image" Target="../media/image317.png"/><Relationship Id="rId17" Type="http://schemas.openxmlformats.org/officeDocument/2006/relationships/image" Target="../media/image322.png"/><Relationship Id="rId25" Type="http://schemas.openxmlformats.org/officeDocument/2006/relationships/image" Target="../media/image329.png"/><Relationship Id="rId33" Type="http://schemas.openxmlformats.org/officeDocument/2006/relationships/image" Target="../media/image332.png"/><Relationship Id="rId2" Type="http://schemas.openxmlformats.org/officeDocument/2006/relationships/image" Target="../media/image308.png"/><Relationship Id="rId16" Type="http://schemas.openxmlformats.org/officeDocument/2006/relationships/image" Target="../media/image321.png"/><Relationship Id="rId20" Type="http://schemas.openxmlformats.org/officeDocument/2006/relationships/image" Target="../media/image324.png"/><Relationship Id="rId29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11" Type="http://schemas.openxmlformats.org/officeDocument/2006/relationships/image" Target="../media/image316.png"/><Relationship Id="rId24" Type="http://schemas.openxmlformats.org/officeDocument/2006/relationships/image" Target="../media/image328.png"/><Relationship Id="rId32" Type="http://schemas.openxmlformats.org/officeDocument/2006/relationships/image" Target="../media/image221.png"/><Relationship Id="rId5" Type="http://schemas.openxmlformats.org/officeDocument/2006/relationships/image" Target="../media/image311.png"/><Relationship Id="rId15" Type="http://schemas.openxmlformats.org/officeDocument/2006/relationships/image" Target="../media/image320.png"/><Relationship Id="rId23" Type="http://schemas.openxmlformats.org/officeDocument/2006/relationships/image" Target="../media/image327.png"/><Relationship Id="rId28" Type="http://schemas.openxmlformats.org/officeDocument/2006/relationships/image" Target="../media/image261.png"/><Relationship Id="rId10" Type="http://schemas.openxmlformats.org/officeDocument/2006/relationships/image" Target="../media/image315.png"/><Relationship Id="rId19" Type="http://schemas.openxmlformats.org/officeDocument/2006/relationships/image" Target="../media/image232.png"/><Relationship Id="rId31" Type="http://schemas.openxmlformats.org/officeDocument/2006/relationships/image" Target="../media/image260.png"/><Relationship Id="rId4" Type="http://schemas.openxmlformats.org/officeDocument/2006/relationships/image" Target="../media/image310.png"/><Relationship Id="rId9" Type="http://schemas.openxmlformats.org/officeDocument/2006/relationships/image" Target="../media/image215.png"/><Relationship Id="rId14" Type="http://schemas.openxmlformats.org/officeDocument/2006/relationships/image" Target="../media/image319.png"/><Relationship Id="rId22" Type="http://schemas.openxmlformats.org/officeDocument/2006/relationships/image" Target="../media/image326.png"/><Relationship Id="rId27" Type="http://schemas.openxmlformats.org/officeDocument/2006/relationships/image" Target="../media/image258.png"/><Relationship Id="rId30" Type="http://schemas.openxmlformats.org/officeDocument/2006/relationships/image" Target="../media/image331.png"/><Relationship Id="rId8" Type="http://schemas.openxmlformats.org/officeDocument/2006/relationships/image" Target="../media/image3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1654" y="1852371"/>
            <a:ext cx="76854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48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4800" b="1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4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4800" b="1" spc="-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800" b="1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endParaRPr sz="4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82139" y="121920"/>
            <a:ext cx="5416550" cy="1231900"/>
            <a:chOff x="1882139" y="121920"/>
            <a:chExt cx="5416550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2139" y="121920"/>
              <a:ext cx="1940052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879" y="121920"/>
              <a:ext cx="2121408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60975" y="121920"/>
              <a:ext cx="1716024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5687" y="121920"/>
              <a:ext cx="1412747" cy="123139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14752" y="268046"/>
            <a:ext cx="471424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Triệu</a:t>
            </a:r>
            <a:r>
              <a:rPr spc="-50" dirty="0"/>
              <a:t> </a:t>
            </a:r>
            <a:r>
              <a:rPr spc="5" dirty="0"/>
              <a:t>chứng</a:t>
            </a:r>
            <a:r>
              <a:rPr spc="-40" dirty="0"/>
              <a:t> </a:t>
            </a:r>
            <a:r>
              <a:rPr dirty="0"/>
              <a:t>thực</a:t>
            </a:r>
            <a:r>
              <a:rPr spc="-40" dirty="0"/>
              <a:t> </a:t>
            </a:r>
            <a:r>
              <a:rPr dirty="0"/>
              <a:t>thể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405384" y="1272539"/>
            <a:ext cx="8470900" cy="3289300"/>
            <a:chOff x="405384" y="1272539"/>
            <a:chExt cx="8470900" cy="32893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5384" y="1499615"/>
              <a:ext cx="499872" cy="5196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079" y="1272539"/>
              <a:ext cx="1758695" cy="8991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08631" y="1272539"/>
              <a:ext cx="1155192" cy="8991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73679" y="1272539"/>
              <a:ext cx="1121664" cy="8991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05200" y="1272539"/>
              <a:ext cx="1031748" cy="8991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46804" y="1272539"/>
              <a:ext cx="1030224" cy="899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88407" y="1272539"/>
              <a:ext cx="1255776" cy="899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54039" y="1272539"/>
              <a:ext cx="1341119" cy="899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06539" y="1272539"/>
              <a:ext cx="1232916" cy="899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50836" y="1272539"/>
              <a:ext cx="1324355" cy="8991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41791" y="1272539"/>
              <a:ext cx="633983" cy="899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0079" y="2004059"/>
              <a:ext cx="1146047" cy="8991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51787" y="2004059"/>
              <a:ext cx="850391" cy="8991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69364" y="2004059"/>
              <a:ext cx="1235964" cy="8991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70988" y="2004059"/>
              <a:ext cx="1399032" cy="8991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5384" y="3060191"/>
              <a:ext cx="499872" cy="5196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0079" y="2833115"/>
              <a:ext cx="1031747" cy="8991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38428" y="2833115"/>
              <a:ext cx="646176" cy="8991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51787" y="2833115"/>
              <a:ext cx="1008888" cy="8991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27859" y="2833115"/>
              <a:ext cx="1031748" cy="8991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26791" y="2833115"/>
              <a:ext cx="1327404" cy="8991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18332" y="2833115"/>
              <a:ext cx="1156715" cy="8991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40707" y="2833115"/>
              <a:ext cx="1258824" cy="8991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65192" y="2833115"/>
              <a:ext cx="1694688" cy="8991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5384" y="3889247"/>
              <a:ext cx="499872" cy="5196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40079" y="3662172"/>
              <a:ext cx="1417320" cy="8991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24000" y="3662172"/>
              <a:ext cx="646176" cy="8991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35836" y="3662172"/>
              <a:ext cx="1054608" cy="8991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56104" y="3662172"/>
              <a:ext cx="894588" cy="89916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17291" y="3662172"/>
              <a:ext cx="635507" cy="89916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919984" y="3662172"/>
              <a:ext cx="1327404" cy="89916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713987" y="3662172"/>
              <a:ext cx="635508" cy="8991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913631" y="3662172"/>
              <a:ext cx="1146048" cy="8991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625339" y="3662172"/>
              <a:ext cx="1123188" cy="899160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535940" y="1132412"/>
            <a:ext cx="8073390" cy="31470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marR="5080" indent="-343535">
              <a:lnSpc>
                <a:spcPct val="150100"/>
              </a:lnSpc>
              <a:spcBef>
                <a:spcPts val="9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Trường</a:t>
            </a:r>
            <a:r>
              <a:rPr sz="3200" spc="3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hợp</a:t>
            </a:r>
            <a:r>
              <a:rPr sz="3200" spc="3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3200" spc="3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lâu</a:t>
            </a:r>
            <a:r>
              <a:rPr sz="3200" spc="3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dài</a:t>
            </a:r>
            <a:r>
              <a:rPr sz="3200" spc="3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lồng</a:t>
            </a:r>
            <a:r>
              <a:rPr sz="3200" spc="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ngực</a:t>
            </a:r>
            <a:r>
              <a:rPr sz="3200" spc="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biến</a:t>
            </a:r>
            <a:r>
              <a:rPr sz="3200" spc="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dạng, </a:t>
            </a:r>
            <a:r>
              <a:rPr sz="3200" spc="-7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nhô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phía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trước</a:t>
            </a:r>
            <a:endParaRPr sz="3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9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Gõ: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thể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vang</a:t>
            </a:r>
            <a:r>
              <a:rPr sz="32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hơn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bình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thường</a:t>
            </a:r>
            <a:endParaRPr sz="3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9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Nghe:</a:t>
            </a:r>
            <a:r>
              <a:rPr sz="32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ran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rít,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ngáy,</a:t>
            </a:r>
            <a:r>
              <a:rPr sz="32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khò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khè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280517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868"/>
                  </a:moveTo>
                  <a:lnTo>
                    <a:pt x="9140887" y="46786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374091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8" y="466725"/>
              <a:ext cx="9141460" cy="1870710"/>
            </a:xfrm>
            <a:custGeom>
              <a:avLst/>
              <a:gdLst/>
              <a:ahLst/>
              <a:cxnLst/>
              <a:rect l="l" t="t" r="r" b="b"/>
              <a:pathLst>
                <a:path w="9141460" h="1870710">
                  <a:moveTo>
                    <a:pt x="0" y="466725"/>
                  </a:moveTo>
                  <a:lnTo>
                    <a:pt x="9140887" y="466725"/>
                  </a:lnTo>
                </a:path>
                <a:path w="9141460" h="1870710">
                  <a:moveTo>
                    <a:pt x="0" y="1870456"/>
                  </a:moveTo>
                  <a:lnTo>
                    <a:pt x="9140887" y="1870456"/>
                  </a:lnTo>
                </a:path>
                <a:path w="9141460" h="1870710">
                  <a:moveTo>
                    <a:pt x="0" y="1402588"/>
                  </a:moveTo>
                  <a:lnTo>
                    <a:pt x="9140887" y="1402588"/>
                  </a:lnTo>
                </a:path>
                <a:path w="9141460" h="1870710">
                  <a:moveTo>
                    <a:pt x="0" y="934592"/>
                  </a:moveTo>
                  <a:lnTo>
                    <a:pt x="9140887" y="934592"/>
                  </a:lnTo>
                </a:path>
                <a:path w="9141460" h="187071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4167" y="112776"/>
            <a:ext cx="6653783" cy="128930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83540" y="1222705"/>
            <a:ext cx="8161655" cy="3636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4800" indent="-292735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05435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Định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nghĩa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ở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nhỏ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trên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lâm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sàng</a:t>
            </a:r>
            <a:endParaRPr sz="3200">
              <a:latin typeface="Times New Roman"/>
              <a:cs typeface="Times New Roman"/>
            </a:endParaRPr>
          </a:p>
          <a:p>
            <a:pPr marL="304800" marR="16510" indent="-292735">
              <a:lnSpc>
                <a:spcPct val="150000"/>
              </a:lnSpc>
              <a:spcBef>
                <a:spcPts val="770"/>
              </a:spcBef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“Chẩn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khi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trên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tuổi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từ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lần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khò </a:t>
            </a:r>
            <a:r>
              <a:rPr sz="3200" b="1" spc="-7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khè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trở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lên”</a:t>
            </a:r>
            <a:endParaRPr sz="3200">
              <a:latin typeface="Times New Roman"/>
              <a:cs typeface="Times New Roman"/>
            </a:endParaRPr>
          </a:p>
          <a:p>
            <a:pPr marL="304800" marR="5080" indent="-292735">
              <a:lnSpc>
                <a:spcPct val="150100"/>
              </a:lnSpc>
              <a:spcBef>
                <a:spcPts val="76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054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Xác định khò khè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là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do bác sỹ thăm khám quyết </a:t>
            </a:r>
            <a:r>
              <a:rPr sz="3200" spc="-7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định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chứ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không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phải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là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cha mẹ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kể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lại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5625" y="444449"/>
            <a:ext cx="635508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Đặc</a:t>
            </a:r>
            <a:r>
              <a:rPr sz="3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điểm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 lâm</a:t>
            </a:r>
            <a:r>
              <a:rPr sz="32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sàng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giữa</a:t>
            </a:r>
            <a:r>
              <a:rPr sz="3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nhóm</a:t>
            </a:r>
            <a:r>
              <a:rPr sz="32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tuổi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942526"/>
            <a:ext cx="8388985" cy="390969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05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2800" spc="6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4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&lt;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tuổi:</a:t>
            </a:r>
            <a:endParaRPr sz="2800">
              <a:latin typeface="Times New Roman"/>
              <a:cs typeface="Times New Roman"/>
            </a:endParaRPr>
          </a:p>
          <a:p>
            <a:pPr marL="300355" marR="5080" indent="-288290" algn="just">
              <a:lnSpc>
                <a:spcPct val="130000"/>
              </a:lnSpc>
              <a:spcBef>
                <a:spcPts val="5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+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Các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triệu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chứng: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mạch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nhanh,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nhịp thở nhanh,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kéo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cơ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hô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hấp,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kích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thích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gặp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nhiều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hơn</a:t>
            </a:r>
            <a:endParaRPr sz="2800">
              <a:latin typeface="Times New Roman"/>
              <a:cs typeface="Times New Roman"/>
            </a:endParaRPr>
          </a:p>
          <a:p>
            <a:pPr marL="300355" algn="just">
              <a:lnSpc>
                <a:spcPct val="100000"/>
              </a:lnSpc>
              <a:spcBef>
                <a:spcPts val="1010"/>
              </a:spcBef>
            </a:pPr>
            <a:r>
              <a:rPr sz="2800" spc="-4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&gt;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tuổi</a:t>
            </a:r>
            <a:endParaRPr sz="2800">
              <a:latin typeface="Times New Roman"/>
              <a:cs typeface="Times New Roman"/>
            </a:endParaRPr>
          </a:p>
          <a:p>
            <a:pPr marL="300355" marR="5080" indent="-288290" algn="just">
              <a:lnSpc>
                <a:spcPct val="130000"/>
              </a:lnSpc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+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Các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triệu chứng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ho,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khó thở, khò khè, nặng ngực thường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xảy ra về đêm, gần sáng và khi thay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đổi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thời tiết gặp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nhiều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hơn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4651" y="0"/>
            <a:ext cx="7888605" cy="1038225"/>
            <a:chOff x="644651" y="0"/>
            <a:chExt cx="7888605" cy="1038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4651" y="0"/>
              <a:ext cx="1848612" cy="10378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6815" y="0"/>
              <a:ext cx="1737359" cy="10378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7728" y="0"/>
              <a:ext cx="1581912" cy="10378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5175" y="0"/>
              <a:ext cx="1505712" cy="10378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42916" y="0"/>
              <a:ext cx="1427988" cy="10378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32931" y="0"/>
              <a:ext cx="1482852" cy="10378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79336" y="0"/>
              <a:ext cx="1653539" cy="103784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46810" y="48513"/>
            <a:ext cx="724915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latin typeface="Times New Roman"/>
                <a:cs typeface="Times New Roman"/>
              </a:rPr>
              <a:t>Chẩn</a:t>
            </a:r>
            <a:r>
              <a:rPr sz="4000" b="1" spc="-5" dirty="0">
                <a:latin typeface="Times New Roman"/>
                <a:cs typeface="Times New Roman"/>
              </a:rPr>
              <a:t> đoán</a:t>
            </a:r>
            <a:r>
              <a:rPr sz="4000" b="1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hen</a:t>
            </a:r>
            <a:r>
              <a:rPr sz="4000" b="1" dirty="0">
                <a:latin typeface="Times New Roman"/>
                <a:cs typeface="Times New Roman"/>
              </a:rPr>
              <a:t> </a:t>
            </a:r>
            <a:r>
              <a:rPr sz="4000" b="1" spc="-10" dirty="0">
                <a:latin typeface="Times New Roman"/>
                <a:cs typeface="Times New Roman"/>
              </a:rPr>
              <a:t>dựa</a:t>
            </a:r>
            <a:r>
              <a:rPr sz="4000" b="1" spc="-5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Times New Roman"/>
                <a:cs typeface="Times New Roman"/>
              </a:rPr>
              <a:t>vào</a:t>
            </a:r>
            <a:r>
              <a:rPr sz="4000" b="1" spc="-10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lâm</a:t>
            </a:r>
            <a:r>
              <a:rPr sz="4000" b="1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sàng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74650" y="736600"/>
            <a:ext cx="8547100" cy="4186554"/>
            <a:chOff x="374650" y="736600"/>
            <a:chExt cx="8547100" cy="4186554"/>
          </a:xfrm>
        </p:grpSpPr>
        <p:sp>
          <p:nvSpPr>
            <p:cNvPr id="12" name="object 12"/>
            <p:cNvSpPr/>
            <p:nvPr/>
          </p:nvSpPr>
          <p:spPr>
            <a:xfrm>
              <a:off x="381000" y="742949"/>
              <a:ext cx="8534400" cy="315595"/>
            </a:xfrm>
            <a:custGeom>
              <a:avLst/>
              <a:gdLst/>
              <a:ahLst/>
              <a:cxnLst/>
              <a:rect l="l" t="t" r="r" b="b"/>
              <a:pathLst>
                <a:path w="8534400" h="315594">
                  <a:moveTo>
                    <a:pt x="8534400" y="0"/>
                  </a:moveTo>
                  <a:lnTo>
                    <a:pt x="5029200" y="0"/>
                  </a:lnTo>
                  <a:lnTo>
                    <a:pt x="0" y="0"/>
                  </a:lnTo>
                  <a:lnTo>
                    <a:pt x="0" y="315468"/>
                  </a:lnTo>
                  <a:lnTo>
                    <a:pt x="5029200" y="315468"/>
                  </a:lnTo>
                  <a:lnTo>
                    <a:pt x="8534400" y="315468"/>
                  </a:lnTo>
                  <a:lnTo>
                    <a:pt x="8534400" y="0"/>
                  </a:lnTo>
                  <a:close/>
                </a:path>
              </a:pathLst>
            </a:custGeom>
            <a:solidFill>
              <a:srgbClr val="33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1000" y="1058417"/>
              <a:ext cx="8534400" cy="608965"/>
            </a:xfrm>
            <a:custGeom>
              <a:avLst/>
              <a:gdLst/>
              <a:ahLst/>
              <a:cxnLst/>
              <a:rect l="l" t="t" r="r" b="b"/>
              <a:pathLst>
                <a:path w="8534400" h="608964">
                  <a:moveTo>
                    <a:pt x="8534400" y="0"/>
                  </a:moveTo>
                  <a:lnTo>
                    <a:pt x="5029200" y="0"/>
                  </a:lnTo>
                  <a:lnTo>
                    <a:pt x="0" y="0"/>
                  </a:lnTo>
                  <a:lnTo>
                    <a:pt x="0" y="608584"/>
                  </a:lnTo>
                  <a:lnTo>
                    <a:pt x="5029200" y="608584"/>
                  </a:lnTo>
                  <a:lnTo>
                    <a:pt x="8534400" y="608584"/>
                  </a:lnTo>
                  <a:lnTo>
                    <a:pt x="8534400" y="0"/>
                  </a:lnTo>
                  <a:close/>
                </a:path>
              </a:pathLst>
            </a:custGeom>
            <a:solidFill>
              <a:srgbClr val="CD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1000" y="1667001"/>
              <a:ext cx="8534400" cy="608965"/>
            </a:xfrm>
            <a:custGeom>
              <a:avLst/>
              <a:gdLst/>
              <a:ahLst/>
              <a:cxnLst/>
              <a:rect l="l" t="t" r="r" b="b"/>
              <a:pathLst>
                <a:path w="8534400" h="608964">
                  <a:moveTo>
                    <a:pt x="8534400" y="0"/>
                  </a:moveTo>
                  <a:lnTo>
                    <a:pt x="5029200" y="0"/>
                  </a:lnTo>
                  <a:lnTo>
                    <a:pt x="0" y="0"/>
                  </a:lnTo>
                  <a:lnTo>
                    <a:pt x="0" y="608584"/>
                  </a:lnTo>
                  <a:lnTo>
                    <a:pt x="5029200" y="608584"/>
                  </a:lnTo>
                  <a:lnTo>
                    <a:pt x="8534400" y="608584"/>
                  </a:lnTo>
                  <a:lnTo>
                    <a:pt x="8534400" y="0"/>
                  </a:lnTo>
                  <a:close/>
                </a:path>
              </a:pathLst>
            </a:custGeom>
            <a:solidFill>
              <a:srgbClr val="E8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1000" y="2275585"/>
              <a:ext cx="8534400" cy="2640965"/>
            </a:xfrm>
            <a:custGeom>
              <a:avLst/>
              <a:gdLst/>
              <a:ahLst/>
              <a:cxnLst/>
              <a:rect l="l" t="t" r="r" b="b"/>
              <a:pathLst>
                <a:path w="8534400" h="2640965">
                  <a:moveTo>
                    <a:pt x="8534400" y="0"/>
                  </a:moveTo>
                  <a:lnTo>
                    <a:pt x="5029200" y="0"/>
                  </a:lnTo>
                  <a:lnTo>
                    <a:pt x="0" y="0"/>
                  </a:lnTo>
                  <a:lnTo>
                    <a:pt x="0" y="2640711"/>
                  </a:lnTo>
                  <a:lnTo>
                    <a:pt x="5029200" y="2640711"/>
                  </a:lnTo>
                  <a:lnTo>
                    <a:pt x="8534400" y="2640711"/>
                  </a:lnTo>
                  <a:lnTo>
                    <a:pt x="8534400" y="0"/>
                  </a:lnTo>
                  <a:close/>
                </a:path>
              </a:pathLst>
            </a:custGeom>
            <a:solidFill>
              <a:srgbClr val="CD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10200" y="736600"/>
              <a:ext cx="0" cy="4186554"/>
            </a:xfrm>
            <a:custGeom>
              <a:avLst/>
              <a:gdLst/>
              <a:ahLst/>
              <a:cxnLst/>
              <a:rect l="l" t="t" r="r" b="b"/>
              <a:pathLst>
                <a:path h="4186554">
                  <a:moveTo>
                    <a:pt x="0" y="0"/>
                  </a:moveTo>
                  <a:lnTo>
                    <a:pt x="0" y="418604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4650" y="1058418"/>
              <a:ext cx="8547100" cy="0"/>
            </a:xfrm>
            <a:custGeom>
              <a:avLst/>
              <a:gdLst/>
              <a:ahLst/>
              <a:cxnLst/>
              <a:rect l="l" t="t" r="r" b="b"/>
              <a:pathLst>
                <a:path w="8547100">
                  <a:moveTo>
                    <a:pt x="0" y="0"/>
                  </a:moveTo>
                  <a:lnTo>
                    <a:pt x="854710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4650" y="736600"/>
              <a:ext cx="8547100" cy="4186554"/>
            </a:xfrm>
            <a:custGeom>
              <a:avLst/>
              <a:gdLst/>
              <a:ahLst/>
              <a:cxnLst/>
              <a:rect l="l" t="t" r="r" b="b"/>
              <a:pathLst>
                <a:path w="8547100" h="4186554">
                  <a:moveTo>
                    <a:pt x="0" y="930401"/>
                  </a:moveTo>
                  <a:lnTo>
                    <a:pt x="8547100" y="930401"/>
                  </a:lnTo>
                </a:path>
                <a:path w="8547100" h="4186554">
                  <a:moveTo>
                    <a:pt x="0" y="1538986"/>
                  </a:moveTo>
                  <a:lnTo>
                    <a:pt x="8547100" y="1538986"/>
                  </a:lnTo>
                </a:path>
                <a:path w="8547100" h="4186554">
                  <a:moveTo>
                    <a:pt x="6350" y="0"/>
                  </a:moveTo>
                  <a:lnTo>
                    <a:pt x="6350" y="4186047"/>
                  </a:lnTo>
                </a:path>
                <a:path w="8547100" h="4186554">
                  <a:moveTo>
                    <a:pt x="8540750" y="0"/>
                  </a:moveTo>
                  <a:lnTo>
                    <a:pt x="8540750" y="4186047"/>
                  </a:lnTo>
                </a:path>
                <a:path w="8547100" h="4186554">
                  <a:moveTo>
                    <a:pt x="0" y="6350"/>
                  </a:moveTo>
                  <a:lnTo>
                    <a:pt x="8547100" y="6350"/>
                  </a:lnTo>
                </a:path>
                <a:path w="8547100" h="4186554">
                  <a:moveTo>
                    <a:pt x="0" y="4179697"/>
                  </a:moveTo>
                  <a:lnTo>
                    <a:pt x="8547100" y="417969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36880" y="694511"/>
            <a:ext cx="7660005" cy="95440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  <a:tabLst>
                <a:tab pos="5042535" algn="l"/>
              </a:tabLst>
            </a:pP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Yếu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tố</a:t>
            </a:r>
            <a:r>
              <a:rPr sz="18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gợi</a:t>
            </a:r>
            <a:r>
              <a:rPr sz="18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ý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hen	Yếu</a:t>
            </a:r>
            <a:r>
              <a:rPr sz="1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tố</a:t>
            </a:r>
            <a:r>
              <a:rPr sz="1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ít</a:t>
            </a:r>
            <a:r>
              <a:rPr sz="1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gợi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ý</a:t>
            </a:r>
            <a:r>
              <a:rPr sz="1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  <a:tabLst>
                <a:tab pos="5042535" algn="l"/>
              </a:tabLst>
            </a:pP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Có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khò</a:t>
            </a:r>
            <a:r>
              <a:rPr sz="1700" spc="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khè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 kèm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1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trong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các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triệu</a:t>
            </a:r>
            <a:r>
              <a:rPr sz="1700" spc="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chứng:	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Bất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cứ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dấu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hiệu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nào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dưới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đây: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Ho</a:t>
            </a:r>
            <a:r>
              <a:rPr sz="1700" spc="-4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và/hoặc</a:t>
            </a:r>
            <a:r>
              <a:rPr sz="1700" spc="-4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Khó</a:t>
            </a:r>
            <a:r>
              <a:rPr sz="1700" spc="-3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thở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6880" y="1662430"/>
            <a:ext cx="33972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5" dirty="0">
                <a:solidFill>
                  <a:srgbClr val="003A76"/>
                </a:solidFill>
                <a:latin typeface="Times New Roman"/>
                <a:cs typeface="Times New Roman"/>
              </a:rPr>
              <a:t>VÀ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6880" y="1971802"/>
            <a:ext cx="262890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Bất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cứ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dấu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hiệu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nào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dưới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đây: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66969" y="1817877"/>
            <a:ext cx="322008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8900" indent="-76835">
              <a:lnSpc>
                <a:spcPct val="100000"/>
              </a:lnSpc>
              <a:spcBef>
                <a:spcPts val="105"/>
              </a:spcBef>
              <a:buSzPct val="94117"/>
              <a:buFont typeface="Arial MT"/>
              <a:buChar char="•"/>
              <a:tabLst>
                <a:tab pos="89535" algn="l"/>
              </a:tabLst>
            </a:pP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Các</a:t>
            </a:r>
            <a:r>
              <a:rPr sz="1700" spc="-2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triệu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chứng</a:t>
            </a:r>
            <a:r>
              <a:rPr sz="1700" spc="-2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chỉ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có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khi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cảm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lạnh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6880" y="2221458"/>
            <a:ext cx="3100070" cy="64452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88900" indent="-76835">
              <a:lnSpc>
                <a:spcPct val="100000"/>
              </a:lnSpc>
              <a:spcBef>
                <a:spcPts val="495"/>
              </a:spcBef>
              <a:buSzPct val="94117"/>
              <a:buFont typeface="Arial MT"/>
              <a:buChar char="•"/>
              <a:tabLst>
                <a:tab pos="89535" algn="l"/>
              </a:tabLst>
            </a:pP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Triệu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chứng</a:t>
            </a:r>
            <a:r>
              <a:rPr sz="1700" spc="-2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tái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phát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thường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xuyên</a:t>
            </a:r>
            <a:endParaRPr sz="1700">
              <a:latin typeface="Times New Roman"/>
              <a:cs typeface="Times New Roman"/>
            </a:endParaRPr>
          </a:p>
          <a:p>
            <a:pPr marL="88900" indent="-76835">
              <a:lnSpc>
                <a:spcPct val="100000"/>
              </a:lnSpc>
              <a:spcBef>
                <a:spcPts val="395"/>
              </a:spcBef>
              <a:buSzPct val="94117"/>
              <a:buFont typeface="Arial MT"/>
              <a:buChar char="•"/>
              <a:tabLst>
                <a:tab pos="89535" algn="l"/>
              </a:tabLst>
            </a:pP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Nặng</a:t>
            </a:r>
            <a:r>
              <a:rPr sz="1700" spc="-2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hơn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về</a:t>
            </a:r>
            <a:r>
              <a:rPr sz="1700" spc="-3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đêm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và</a:t>
            </a:r>
            <a:r>
              <a:rPr sz="1700" spc="-2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sáng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sớm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6880" y="2852775"/>
            <a:ext cx="4918075" cy="62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100"/>
              </a:spcBef>
              <a:buSzPct val="94117"/>
              <a:buFont typeface="Arial MT"/>
              <a:buChar char="•"/>
              <a:tabLst>
                <a:tab pos="89535" algn="l"/>
              </a:tabLst>
            </a:pP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Xảy</a:t>
            </a:r>
            <a:r>
              <a:rPr sz="1700" spc="13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ra</a:t>
            </a:r>
            <a:r>
              <a:rPr sz="1700" spc="1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khi</a:t>
            </a:r>
            <a:r>
              <a:rPr sz="1700" spc="1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gắng</a:t>
            </a:r>
            <a:r>
              <a:rPr sz="1700" spc="1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sức,</a:t>
            </a:r>
            <a:r>
              <a:rPr sz="1700" spc="12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cười,</a:t>
            </a:r>
            <a:r>
              <a:rPr sz="1700" spc="13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khóc</a:t>
            </a:r>
            <a:r>
              <a:rPr sz="1700" spc="1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hay</a:t>
            </a:r>
            <a:r>
              <a:rPr sz="1700" spc="12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tiếp</a:t>
            </a:r>
            <a:r>
              <a:rPr sz="1700" spc="13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xúc</a:t>
            </a:r>
            <a:r>
              <a:rPr sz="1700" spc="12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với</a:t>
            </a:r>
            <a:r>
              <a:rPr sz="1700" spc="1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khói </a:t>
            </a:r>
            <a:r>
              <a:rPr sz="1700" spc="-409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thuốc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lá,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 không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khí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 lạnh,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 thú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nuôi…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6880" y="3501390"/>
            <a:ext cx="47910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indent="-76835">
              <a:lnSpc>
                <a:spcPct val="100000"/>
              </a:lnSpc>
              <a:spcBef>
                <a:spcPts val="100"/>
              </a:spcBef>
              <a:buSzPct val="94117"/>
              <a:buFont typeface="Arial MT"/>
              <a:buChar char="•"/>
              <a:tabLst>
                <a:tab pos="89535" algn="l"/>
              </a:tabLst>
            </a:pP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Xảy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ra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khi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không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có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bằng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chứng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nhiễm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khuẩn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hô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hấp.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6880" y="3810711"/>
            <a:ext cx="406082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indent="-76835">
              <a:lnSpc>
                <a:spcPct val="100000"/>
              </a:lnSpc>
              <a:spcBef>
                <a:spcPts val="100"/>
              </a:spcBef>
              <a:buSzPct val="94117"/>
              <a:buFont typeface="Arial MT"/>
              <a:buChar char="•"/>
              <a:tabLst>
                <a:tab pos="89535" algn="l"/>
              </a:tabLst>
            </a:pP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Có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tiền</a:t>
            </a:r>
            <a:r>
              <a:rPr sz="1700" spc="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sử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 dị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ứng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(viêm</a:t>
            </a:r>
            <a:r>
              <a:rPr sz="1700" spc="-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mũi</a:t>
            </a:r>
            <a:r>
              <a:rPr sz="1700" spc="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dị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ứng,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chàm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da)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66969" y="2233650"/>
            <a:ext cx="339534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700"/>
              </a:lnSpc>
              <a:spcBef>
                <a:spcPts val="100"/>
              </a:spcBef>
              <a:buSzPct val="94117"/>
              <a:buFont typeface="Arial MT"/>
              <a:buChar char="•"/>
              <a:tabLst>
                <a:tab pos="89535" algn="l"/>
              </a:tabLst>
            </a:pP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Ho</a:t>
            </a:r>
            <a:r>
              <a:rPr sz="1700" spc="37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đơn</a:t>
            </a:r>
            <a:r>
              <a:rPr sz="1700" spc="38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thuần</a:t>
            </a:r>
            <a:r>
              <a:rPr sz="1700" spc="38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không</a:t>
            </a:r>
            <a:r>
              <a:rPr sz="1700" spc="38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kèm</a:t>
            </a:r>
            <a:r>
              <a:rPr sz="1700" spc="38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khò</a:t>
            </a:r>
            <a:r>
              <a:rPr sz="1700" spc="37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khè, </a:t>
            </a:r>
            <a:r>
              <a:rPr sz="1700" spc="-409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khó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thở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66969" y="2842107"/>
            <a:ext cx="3392804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700"/>
              </a:lnSpc>
              <a:spcBef>
                <a:spcPts val="100"/>
              </a:spcBef>
              <a:buSzPct val="94117"/>
              <a:buFont typeface="Arial MT"/>
              <a:buChar char="•"/>
              <a:tabLst>
                <a:tab pos="89535" algn="l"/>
              </a:tabLst>
            </a:pP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Nhiều</a:t>
            </a:r>
            <a:r>
              <a:rPr sz="1700" spc="19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lần</a:t>
            </a:r>
            <a:r>
              <a:rPr sz="1700" spc="20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nghe</a:t>
            </a:r>
            <a:r>
              <a:rPr sz="1700" spc="19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phổi</a:t>
            </a:r>
            <a:r>
              <a:rPr sz="1700" spc="19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bình</a:t>
            </a:r>
            <a:r>
              <a:rPr sz="1700" spc="204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thường</a:t>
            </a:r>
            <a:r>
              <a:rPr sz="1700" spc="18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dù </a:t>
            </a:r>
            <a:r>
              <a:rPr sz="1700" spc="-409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bệnh</a:t>
            </a:r>
            <a:r>
              <a:rPr sz="1700" spc="-2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nhi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có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triệu</a:t>
            </a:r>
            <a:r>
              <a:rPr sz="1700" spc="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chứng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66969" y="3487673"/>
            <a:ext cx="3395979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indent="-76835">
              <a:lnSpc>
                <a:spcPct val="100000"/>
              </a:lnSpc>
              <a:spcBef>
                <a:spcPts val="100"/>
              </a:spcBef>
              <a:buSzPct val="94117"/>
              <a:buFont typeface="Arial MT"/>
              <a:buChar char="•"/>
              <a:tabLst>
                <a:tab pos="89535" algn="l"/>
              </a:tabLst>
            </a:pP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Có</a:t>
            </a:r>
            <a:r>
              <a:rPr sz="1700" spc="30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dấu</a:t>
            </a:r>
            <a:r>
              <a:rPr sz="1700" spc="31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hiệu/triệu</a:t>
            </a:r>
            <a:r>
              <a:rPr sz="1700" spc="3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chứng</a:t>
            </a:r>
            <a:r>
              <a:rPr sz="1700" spc="3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gợi</a:t>
            </a:r>
            <a:r>
              <a:rPr sz="1700" spc="30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ý</a:t>
            </a:r>
            <a:r>
              <a:rPr sz="1700" spc="3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chẩn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66969" y="3735192"/>
            <a:ext cx="2816860" cy="6477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đoán</a:t>
            </a:r>
            <a:r>
              <a:rPr sz="1700" spc="-6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khác</a:t>
            </a:r>
            <a:endParaRPr sz="1700">
              <a:latin typeface="Times New Roman"/>
              <a:cs typeface="Times New Roman"/>
            </a:endParaRPr>
          </a:p>
          <a:p>
            <a:pPr marL="88900" indent="-76835">
              <a:lnSpc>
                <a:spcPct val="100000"/>
              </a:lnSpc>
              <a:spcBef>
                <a:spcPts val="409"/>
              </a:spcBef>
              <a:buSzPct val="94117"/>
              <a:buFont typeface="Arial MT"/>
              <a:buChar char="•"/>
              <a:tabLst>
                <a:tab pos="89535" algn="l"/>
              </a:tabLst>
            </a:pP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Không</a:t>
            </a:r>
            <a:r>
              <a:rPr sz="1700" spc="-3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đáp</a:t>
            </a:r>
            <a:r>
              <a:rPr sz="1700" spc="-25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ứng với</a:t>
            </a:r>
            <a:r>
              <a:rPr sz="1700" spc="-2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003A76"/>
                </a:solidFill>
                <a:latin typeface="Times New Roman"/>
                <a:cs typeface="Times New Roman"/>
              </a:rPr>
              <a:t>điều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 trị</a:t>
            </a:r>
            <a:r>
              <a:rPr sz="1700" spc="-10" dirty="0">
                <a:solidFill>
                  <a:srgbClr val="003A76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003A76"/>
                </a:solidFill>
                <a:latin typeface="Times New Roman"/>
                <a:cs typeface="Times New Roman"/>
              </a:rPr>
              <a:t>hen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03575" y="4893360"/>
            <a:ext cx="5753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Bộ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tế.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dưới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tuổi,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2016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488" y="74676"/>
            <a:ext cx="9050020" cy="1122045"/>
            <a:chOff x="94488" y="74676"/>
            <a:chExt cx="9050020" cy="1122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488" y="74676"/>
              <a:ext cx="1764792" cy="11216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1307" y="74676"/>
              <a:ext cx="1286255" cy="11216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9592" y="74676"/>
              <a:ext cx="1879092" cy="11216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9188" y="74676"/>
              <a:ext cx="1653539" cy="11216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3232" y="74676"/>
              <a:ext cx="918972" cy="11216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4232" y="74676"/>
              <a:ext cx="1644395" cy="11216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10655" y="74676"/>
              <a:ext cx="1653540" cy="11216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26223" y="74676"/>
              <a:ext cx="1173479" cy="11216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60207" y="74676"/>
              <a:ext cx="1383792" cy="112166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96341" y="207644"/>
            <a:ext cx="84264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Đánh</a:t>
            </a:r>
            <a:r>
              <a:rPr sz="4000" dirty="0"/>
              <a:t> giá khách</a:t>
            </a:r>
            <a:r>
              <a:rPr sz="4000" spc="-15" dirty="0"/>
              <a:t> </a:t>
            </a:r>
            <a:r>
              <a:rPr sz="4000" dirty="0"/>
              <a:t>quan</a:t>
            </a:r>
            <a:r>
              <a:rPr sz="4000" spc="-10" dirty="0"/>
              <a:t> </a:t>
            </a:r>
            <a:r>
              <a:rPr sz="4000" spc="-5" dirty="0"/>
              <a:t>– chức</a:t>
            </a:r>
            <a:r>
              <a:rPr sz="4000" spc="-15" dirty="0"/>
              <a:t> </a:t>
            </a:r>
            <a:r>
              <a:rPr sz="4000" spc="-5" dirty="0"/>
              <a:t>năng</a:t>
            </a:r>
            <a:r>
              <a:rPr sz="4000" spc="5" dirty="0"/>
              <a:t> </a:t>
            </a:r>
            <a:r>
              <a:rPr sz="4000" dirty="0"/>
              <a:t>hô</a:t>
            </a:r>
            <a:r>
              <a:rPr sz="4000" spc="-15" dirty="0"/>
              <a:t> </a:t>
            </a:r>
            <a:r>
              <a:rPr sz="4000" spc="-5" dirty="0"/>
              <a:t>hấp</a:t>
            </a:r>
            <a:endParaRPr sz="4000"/>
          </a:p>
        </p:txBody>
      </p:sp>
      <p:grpSp>
        <p:nvGrpSpPr>
          <p:cNvPr id="13" name="object 13"/>
          <p:cNvGrpSpPr/>
          <p:nvPr/>
        </p:nvGrpSpPr>
        <p:grpSpPr>
          <a:xfrm>
            <a:off x="422148" y="867155"/>
            <a:ext cx="8420100" cy="4276725"/>
            <a:chOff x="422148" y="867155"/>
            <a:chExt cx="8420100" cy="4276725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2148" y="1066799"/>
              <a:ext cx="438912" cy="4587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0560" y="867155"/>
              <a:ext cx="2069591" cy="7894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92680" y="867155"/>
              <a:ext cx="1258823" cy="78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82112" y="867155"/>
              <a:ext cx="647700" cy="78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60420" y="867155"/>
              <a:ext cx="557784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72255" y="867155"/>
              <a:ext cx="1249679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74463" y="867155"/>
              <a:ext cx="1141476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46548" y="867155"/>
              <a:ext cx="647700" cy="789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24856" y="867155"/>
              <a:ext cx="1377696" cy="789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33159" y="867155"/>
              <a:ext cx="569976" cy="789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55663" y="867155"/>
              <a:ext cx="804671" cy="789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12863" y="867155"/>
              <a:ext cx="925068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90459" y="867155"/>
              <a:ext cx="1351788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0560" y="1379219"/>
              <a:ext cx="882396" cy="78943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35964" y="1379219"/>
              <a:ext cx="1339596" cy="7894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06168" y="1379219"/>
              <a:ext cx="556259" cy="78943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45436" y="1379219"/>
              <a:ext cx="963167" cy="7894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91612" y="1379219"/>
              <a:ext cx="1080515" cy="7894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755136" y="1379219"/>
              <a:ext cx="1181100" cy="78943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19244" y="1379219"/>
              <a:ext cx="650748" cy="78943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800600" y="1379219"/>
              <a:ext cx="647700" cy="78943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31307" y="1379219"/>
              <a:ext cx="588263" cy="78943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50180" y="1379219"/>
              <a:ext cx="669036" cy="78943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02224" y="1379219"/>
              <a:ext cx="1143000" cy="78943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75832" y="1379219"/>
              <a:ext cx="647700" cy="7894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608063" y="1379219"/>
              <a:ext cx="1082040" cy="78943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373112" y="1379219"/>
              <a:ext cx="664464" cy="7894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720583" y="1379219"/>
              <a:ext cx="826007" cy="7894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077200" y="1379219"/>
              <a:ext cx="765048" cy="78943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70560" y="1891283"/>
              <a:ext cx="588264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89432" y="1891283"/>
              <a:ext cx="1139952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548384" y="1891283"/>
              <a:ext cx="664464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831848" y="1891283"/>
              <a:ext cx="1004315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366771" y="1891283"/>
              <a:ext cx="961644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948940" y="1891283"/>
              <a:ext cx="943356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511296" y="1891283"/>
              <a:ext cx="845820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974592" y="1891283"/>
              <a:ext cx="1260348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852415" y="1891283"/>
              <a:ext cx="1082039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551932" y="1891283"/>
              <a:ext cx="982980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153912" y="1891283"/>
              <a:ext cx="1161288" cy="78943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2148" y="2602991"/>
              <a:ext cx="438912" cy="45872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70560" y="2403347"/>
              <a:ext cx="1199388" cy="78943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488948" y="2403347"/>
              <a:ext cx="925067" cy="7894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033015" y="2403347"/>
              <a:ext cx="1170432" cy="78943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825496" y="2403347"/>
              <a:ext cx="1103376" cy="78943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544824" y="2403347"/>
              <a:ext cx="982979" cy="7894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146804" y="2403347"/>
              <a:ext cx="982979" cy="78943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48783" y="2403347"/>
              <a:ext cx="925067" cy="7894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204459" y="2403347"/>
              <a:ext cx="568451" cy="78943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01624" y="2951988"/>
              <a:ext cx="559308" cy="72999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71372" y="2915411"/>
              <a:ext cx="1082040" cy="7894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27276" y="2915411"/>
              <a:ext cx="1082039" cy="7894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584704" y="2915411"/>
              <a:ext cx="826007" cy="7894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084576" y="2915411"/>
              <a:ext cx="667512" cy="7894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282696" y="2915411"/>
              <a:ext cx="1100327" cy="78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056888" y="2915411"/>
              <a:ext cx="1139952" cy="78943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870704" y="2915411"/>
              <a:ext cx="664463" cy="78943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209032" y="2915411"/>
              <a:ext cx="826008" cy="78943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565648" y="2915411"/>
              <a:ext cx="765048" cy="78943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004559" y="2915411"/>
              <a:ext cx="1223771" cy="78943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902195" y="2915411"/>
              <a:ext cx="806196" cy="78943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382255" y="2915411"/>
              <a:ext cx="943355" cy="78943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999476" y="2915411"/>
              <a:ext cx="842772" cy="78943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71372" y="3427476"/>
              <a:ext cx="1258824" cy="78943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860804" y="3427476"/>
              <a:ext cx="568451" cy="78943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058924" y="3427476"/>
              <a:ext cx="1138427" cy="78943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827020" y="3427476"/>
              <a:ext cx="1082040" cy="78943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538727" y="3427476"/>
              <a:ext cx="1082039" cy="78943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250436" y="3427476"/>
              <a:ext cx="923543" cy="78943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803648" y="3427476"/>
              <a:ext cx="1158239" cy="78943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591556" y="3427476"/>
              <a:ext cx="1161288" cy="78943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382512" y="3427476"/>
              <a:ext cx="664463" cy="78943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676644" y="3427476"/>
              <a:ext cx="822959" cy="78943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030212" y="3427476"/>
              <a:ext cx="765048" cy="78943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424928" y="3427476"/>
              <a:ext cx="804672" cy="78943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859267" y="3427476"/>
              <a:ext cx="982979" cy="78943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071372" y="3939539"/>
              <a:ext cx="826008" cy="78943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16380" y="3939539"/>
              <a:ext cx="647700" cy="78943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783080" y="3939539"/>
              <a:ext cx="903732" cy="78943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217420" y="3939539"/>
              <a:ext cx="568451" cy="78943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316480" y="3939539"/>
              <a:ext cx="1161288" cy="78943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093720" y="3939539"/>
              <a:ext cx="845819" cy="78943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57015" y="3939539"/>
              <a:ext cx="669036" cy="78943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846576" y="3939539"/>
              <a:ext cx="826008" cy="78943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03192" y="3939539"/>
              <a:ext cx="765048" cy="78943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587239" y="3939539"/>
              <a:ext cx="804672" cy="78943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010912" y="3939539"/>
              <a:ext cx="903732" cy="789432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533644" y="3939539"/>
              <a:ext cx="934212" cy="78943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086856" y="3939539"/>
              <a:ext cx="647700" cy="789432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353556" y="3939539"/>
              <a:ext cx="982979" cy="789432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01624" y="4488179"/>
              <a:ext cx="559308" cy="65532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071372" y="4451603"/>
              <a:ext cx="1082040" cy="69189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773936" y="4451603"/>
              <a:ext cx="1178052" cy="691896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572512" y="4451603"/>
              <a:ext cx="1013460" cy="69189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204971" y="4451603"/>
              <a:ext cx="826008" cy="69189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561587" y="4451603"/>
              <a:ext cx="765048" cy="691896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945636" y="4451603"/>
              <a:ext cx="943356" cy="691896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507992" y="4451603"/>
              <a:ext cx="647700" cy="69189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774692" y="4451603"/>
              <a:ext cx="1103376" cy="69189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495544" y="4451603"/>
              <a:ext cx="1139952" cy="691896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254495" y="4451603"/>
              <a:ext cx="1139952" cy="691896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013448" y="4451603"/>
              <a:ext cx="1161288" cy="69189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792212" y="4451603"/>
              <a:ext cx="957072" cy="691896"/>
            </a:xfrm>
            <a:prstGeom prst="rect">
              <a:avLst/>
            </a:prstGeom>
          </p:spPr>
        </p:pic>
      </p:grpSp>
      <p:sp>
        <p:nvSpPr>
          <p:cNvPr id="117" name="object 117"/>
          <p:cNvSpPr txBox="1"/>
          <p:nvPr/>
        </p:nvSpPr>
        <p:spPr>
          <a:xfrm>
            <a:off x="535940" y="871562"/>
            <a:ext cx="8074025" cy="412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350" indent="-343535" algn="just">
              <a:lnSpc>
                <a:spcPct val="120000"/>
              </a:lnSpc>
              <a:spcBef>
                <a:spcPts val="10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Spirometry (FEV1, FVC, FEV1/FVC):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có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hội chứng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tắc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nghẽn,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test kích thích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β2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-&gt;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FEV1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tăng ≥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12%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(hoặc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≥ 200ml)</a:t>
            </a:r>
            <a:r>
              <a:rPr sz="2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sau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hít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thuốc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giãn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phế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quản</a:t>
            </a:r>
            <a:endParaRPr sz="2800">
              <a:latin typeface="Times New Roman"/>
              <a:cs typeface="Times New Roman"/>
            </a:endParaRPr>
          </a:p>
          <a:p>
            <a:pPr marL="355600" indent="-343535" algn="just">
              <a:lnSpc>
                <a:spcPct val="100000"/>
              </a:lnSpc>
              <a:spcBef>
                <a:spcPts val="67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Theo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dõi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PEF,</a:t>
            </a:r>
            <a:r>
              <a:rPr sz="2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nghĩ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đến hen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khi:</a:t>
            </a:r>
            <a:endParaRPr sz="2800">
              <a:latin typeface="Times New Roman"/>
              <a:cs typeface="Times New Roman"/>
            </a:endParaRPr>
          </a:p>
          <a:p>
            <a:pPr marL="756285" marR="5080" lvl="1" indent="-287020" algn="just">
              <a:lnSpc>
                <a:spcPct val="120000"/>
              </a:lnSpc>
              <a:buChar char="•"/>
              <a:tabLst>
                <a:tab pos="75692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PEF tăng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60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l/phút hoặc ≥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20%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trước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và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sau hít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thuốc; hoặc PEF thay đổi hàng ngày ≥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20%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và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nếu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đo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2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lần/ngày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thì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&gt;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10%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có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thể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gợi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ý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endParaRPr sz="2800">
              <a:latin typeface="Times New Roman"/>
              <a:cs typeface="Times New Roman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675"/>
              </a:spcBef>
              <a:buChar char="•"/>
              <a:tabLst>
                <a:tab pos="75692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PEF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giảm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hơn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15% sau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phút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chạy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hoặc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gắng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sức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57983" y="184404"/>
            <a:ext cx="5137785" cy="1122045"/>
            <a:chOff x="2157983" y="184404"/>
            <a:chExt cx="5137785" cy="1122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7983" y="184404"/>
              <a:ext cx="1793747" cy="11216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3759" y="184404"/>
              <a:ext cx="1508760" cy="11216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7595" y="184404"/>
              <a:ext cx="1708403" cy="11216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8027" y="184404"/>
              <a:ext cx="1737360" cy="112166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60751" y="317754"/>
            <a:ext cx="44983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Times New Roman"/>
                <a:cs typeface="Times New Roman"/>
              </a:rPr>
              <a:t>Tổng</a:t>
            </a:r>
            <a:r>
              <a:rPr sz="4000" b="1" spc="-15" dirty="0">
                <a:latin typeface="Times New Roman"/>
                <a:cs typeface="Times New Roman"/>
              </a:rPr>
              <a:t> </a:t>
            </a:r>
            <a:r>
              <a:rPr sz="4000" b="1" spc="-10" dirty="0">
                <a:latin typeface="Times New Roman"/>
                <a:cs typeface="Times New Roman"/>
              </a:rPr>
              <a:t>hợp</a:t>
            </a:r>
            <a:r>
              <a:rPr sz="4000" b="1" spc="-5" dirty="0">
                <a:latin typeface="Times New Roman"/>
                <a:cs typeface="Times New Roman"/>
              </a:rPr>
              <a:t> chẩn</a:t>
            </a:r>
            <a:r>
              <a:rPr sz="4000" b="1" spc="-15" dirty="0">
                <a:latin typeface="Times New Roman"/>
                <a:cs typeface="Times New Roman"/>
              </a:rPr>
              <a:t> </a:t>
            </a:r>
            <a:r>
              <a:rPr sz="4000" b="1" spc="-10" dirty="0">
                <a:latin typeface="Times New Roman"/>
                <a:cs typeface="Times New Roman"/>
              </a:rPr>
              <a:t>đoán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05384" y="1495044"/>
            <a:ext cx="8148955" cy="3191510"/>
            <a:chOff x="405384" y="1495044"/>
            <a:chExt cx="8148955" cy="319151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5384" y="1722120"/>
              <a:ext cx="499872" cy="5196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079" y="1495044"/>
              <a:ext cx="1394459" cy="8991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0200" y="1495044"/>
              <a:ext cx="1327403" cy="8991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93263" y="1495044"/>
              <a:ext cx="1327403" cy="8991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84804" y="1495044"/>
              <a:ext cx="1144524" cy="8991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5384" y="2551176"/>
              <a:ext cx="499872" cy="519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0079" y="2324100"/>
              <a:ext cx="1534668" cy="899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40408" y="2324100"/>
              <a:ext cx="1054608" cy="899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60676" y="2324100"/>
              <a:ext cx="1304544" cy="899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30879" y="2324100"/>
              <a:ext cx="1327404" cy="8991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22419" y="2324100"/>
              <a:ext cx="1223772" cy="899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12792" y="2324100"/>
              <a:ext cx="963167" cy="8991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41619" y="2324100"/>
              <a:ext cx="1031748" cy="8991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40551" y="2324100"/>
              <a:ext cx="1100327" cy="8991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08063" y="2324100"/>
              <a:ext cx="1235964" cy="8991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09688" y="2324100"/>
              <a:ext cx="1144524" cy="8991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0079" y="3055619"/>
              <a:ext cx="1002791" cy="89915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10056" y="3055619"/>
              <a:ext cx="1077468" cy="8991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54708" y="3055619"/>
              <a:ext cx="1327404" cy="8991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46248" y="3055619"/>
              <a:ext cx="1581912" cy="8991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92295" y="3055619"/>
              <a:ext cx="941831" cy="8991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01312" y="3055619"/>
              <a:ext cx="1123188" cy="89915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90160" y="3055619"/>
              <a:ext cx="1327403" cy="8991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81699" y="3055619"/>
              <a:ext cx="1162811" cy="8991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10172" y="3055619"/>
              <a:ext cx="1304544" cy="8991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580376" y="3055619"/>
              <a:ext cx="918972" cy="8991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40079" y="3787139"/>
              <a:ext cx="1280159" cy="8991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85900" y="3787139"/>
              <a:ext cx="1548384" cy="8991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98419" y="3787139"/>
              <a:ext cx="1144524" cy="89916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310128" y="3787139"/>
              <a:ext cx="1281684" cy="89916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157472" y="3787139"/>
              <a:ext cx="1123188" cy="89916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846319" y="3787139"/>
              <a:ext cx="1463039" cy="8991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873495" y="3787139"/>
              <a:ext cx="1123188" cy="89916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535940" y="1596593"/>
            <a:ext cx="7750175" cy="2807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 algn="just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62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phân</a:t>
            </a:r>
            <a:r>
              <a:rPr sz="32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biệt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3535" algn="just">
              <a:lnSpc>
                <a:spcPct val="150100"/>
              </a:lnSpc>
              <a:spcBef>
                <a:spcPts val="76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62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Trước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khi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32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cần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phải</a:t>
            </a:r>
            <a:r>
              <a:rPr sz="32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loại </a:t>
            </a:r>
            <a:r>
              <a:rPr sz="3200" spc="-7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trừ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các bệnh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đường hô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hấp phản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ứng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khác có </a:t>
            </a:r>
            <a:r>
              <a:rPr sz="3200" spc="-7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triệu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chứng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lâm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sàng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gần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giống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280517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868"/>
                  </a:moveTo>
                  <a:lnTo>
                    <a:pt x="9140887" y="46786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374091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8" y="466725"/>
              <a:ext cx="9141460" cy="1870710"/>
            </a:xfrm>
            <a:custGeom>
              <a:avLst/>
              <a:gdLst/>
              <a:ahLst/>
              <a:cxnLst/>
              <a:rect l="l" t="t" r="r" b="b"/>
              <a:pathLst>
                <a:path w="9141460" h="1870710">
                  <a:moveTo>
                    <a:pt x="0" y="466725"/>
                  </a:moveTo>
                  <a:lnTo>
                    <a:pt x="9140887" y="466725"/>
                  </a:lnTo>
                </a:path>
                <a:path w="9141460" h="1870710">
                  <a:moveTo>
                    <a:pt x="0" y="1870456"/>
                  </a:moveTo>
                  <a:lnTo>
                    <a:pt x="9140887" y="1870456"/>
                  </a:lnTo>
                </a:path>
                <a:path w="9141460" h="1870710">
                  <a:moveTo>
                    <a:pt x="0" y="1402588"/>
                  </a:moveTo>
                  <a:lnTo>
                    <a:pt x="9140887" y="1402588"/>
                  </a:lnTo>
                </a:path>
                <a:path w="9141460" h="1870710">
                  <a:moveTo>
                    <a:pt x="0" y="934592"/>
                  </a:moveTo>
                  <a:lnTo>
                    <a:pt x="9140887" y="934592"/>
                  </a:lnTo>
                </a:path>
                <a:path w="9141460" h="187071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0511" y="0"/>
            <a:ext cx="5724144" cy="119786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35940" y="906615"/>
            <a:ext cx="5674360" cy="20745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04800" indent="-292735">
              <a:lnSpc>
                <a:spcPct val="100000"/>
              </a:lnSpc>
              <a:spcBef>
                <a:spcPts val="77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Viêm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tiểu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phế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quản</a:t>
            </a:r>
            <a:endParaRPr sz="2800">
              <a:latin typeface="Times New Roman"/>
              <a:cs typeface="Times New Roman"/>
            </a:endParaRPr>
          </a:p>
          <a:p>
            <a:pPr marL="304800" indent="-292735">
              <a:lnSpc>
                <a:spcPct val="100000"/>
              </a:lnSpc>
              <a:spcBef>
                <a:spcPts val="67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Nhiễm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khuẩn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hô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hấp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tái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phát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virus</a:t>
            </a:r>
            <a:endParaRPr sz="2800">
              <a:latin typeface="Times New Roman"/>
              <a:cs typeface="Times New Roman"/>
            </a:endParaRPr>
          </a:p>
          <a:p>
            <a:pPr marL="304800" indent="-292735">
              <a:lnSpc>
                <a:spcPct val="100000"/>
              </a:lnSpc>
              <a:spcBef>
                <a:spcPts val="67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Lao</a:t>
            </a:r>
            <a:endParaRPr sz="2800">
              <a:latin typeface="Times New Roman"/>
              <a:cs typeface="Times New Roman"/>
            </a:endParaRPr>
          </a:p>
          <a:p>
            <a:pPr marL="304800" indent="-292735">
              <a:lnSpc>
                <a:spcPct val="100000"/>
              </a:lnSpc>
              <a:spcBef>
                <a:spcPts val="67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Viêm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mũi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xoang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mãn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tính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75628" y="4430064"/>
            <a:ext cx="267589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Dore ND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et al.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Atypical Mycobacterial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 Pulmonary</a:t>
            </a:r>
            <a:r>
              <a:rPr sz="1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Diseases</a:t>
            </a:r>
            <a:r>
              <a:rPr sz="11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Bronchial</a:t>
            </a:r>
            <a:r>
              <a:rPr sz="1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Obstruction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75628" y="4765649"/>
            <a:ext cx="256603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HIV-</a:t>
            </a:r>
            <a:r>
              <a:rPr sz="1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Negative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 Children.</a:t>
            </a:r>
            <a:r>
              <a:rPr sz="1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Pediatr</a:t>
            </a:r>
            <a:r>
              <a:rPr sz="1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Pulmonol </a:t>
            </a:r>
            <a:r>
              <a:rPr sz="1100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26:380-388</a:t>
            </a:r>
            <a:r>
              <a:rPr sz="1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(1998)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7244" y="4761382"/>
            <a:ext cx="458851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Source:</a:t>
            </a:r>
            <a:r>
              <a:rPr sz="1100" b="1" spc="2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American</a:t>
            </a:r>
            <a:r>
              <a:rPr sz="11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Academy</a:t>
            </a:r>
            <a:r>
              <a:rPr sz="11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1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Allergy</a:t>
            </a:r>
            <a:r>
              <a:rPr sz="11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Asthma</a:t>
            </a:r>
            <a:r>
              <a:rPr sz="11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1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Immunology.</a:t>
            </a:r>
            <a:r>
              <a:rPr sz="1100" b="1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Available </a:t>
            </a:r>
            <a:r>
              <a:rPr sz="1100" b="1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at</a:t>
            </a:r>
            <a:r>
              <a:rPr sz="11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www.AAAAI.com.</a:t>
            </a:r>
            <a:r>
              <a:rPr sz="1100" b="1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Retrieved</a:t>
            </a:r>
            <a:r>
              <a:rPr sz="11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October</a:t>
            </a:r>
            <a:r>
              <a:rPr sz="11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FFFF"/>
                </a:solidFill>
                <a:latin typeface="Times New Roman"/>
                <a:cs typeface="Times New Roman"/>
              </a:rPr>
              <a:t>1, 2001.</a:t>
            </a:r>
            <a:endParaRPr sz="11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19800" y="2172919"/>
            <a:ext cx="2892425" cy="215023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6800" y="3049142"/>
            <a:ext cx="3733800" cy="17324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280517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868"/>
                  </a:moveTo>
                  <a:lnTo>
                    <a:pt x="9140887" y="46786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374091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8" y="466725"/>
              <a:ext cx="9141460" cy="1870710"/>
            </a:xfrm>
            <a:custGeom>
              <a:avLst/>
              <a:gdLst/>
              <a:ahLst/>
              <a:cxnLst/>
              <a:rect l="l" t="t" r="r" b="b"/>
              <a:pathLst>
                <a:path w="9141460" h="1870710">
                  <a:moveTo>
                    <a:pt x="0" y="466725"/>
                  </a:moveTo>
                  <a:lnTo>
                    <a:pt x="9140887" y="466725"/>
                  </a:lnTo>
                </a:path>
                <a:path w="9141460" h="1870710">
                  <a:moveTo>
                    <a:pt x="0" y="1870456"/>
                  </a:moveTo>
                  <a:lnTo>
                    <a:pt x="9140887" y="1870456"/>
                  </a:lnTo>
                </a:path>
                <a:path w="9141460" h="1870710">
                  <a:moveTo>
                    <a:pt x="0" y="1402588"/>
                  </a:moveTo>
                  <a:lnTo>
                    <a:pt x="9140887" y="1402588"/>
                  </a:lnTo>
                </a:path>
                <a:path w="9141460" h="1870710">
                  <a:moveTo>
                    <a:pt x="0" y="934592"/>
                  </a:moveTo>
                  <a:lnTo>
                    <a:pt x="9140887" y="934592"/>
                  </a:lnTo>
                </a:path>
                <a:path w="9141460" h="187071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0511" y="94488"/>
            <a:ext cx="5724144" cy="128778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35940" y="1123035"/>
            <a:ext cx="5095875" cy="11963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04800" indent="-292735">
              <a:lnSpc>
                <a:spcPct val="100000"/>
              </a:lnSpc>
              <a:spcBef>
                <a:spcPts val="86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05435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Dị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vật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đường</a:t>
            </a:r>
            <a:r>
              <a:rPr sz="32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thở</a:t>
            </a:r>
            <a:endParaRPr sz="3200">
              <a:latin typeface="Times New Roman"/>
              <a:cs typeface="Times New Roman"/>
            </a:endParaRPr>
          </a:p>
          <a:p>
            <a:pPr marL="304800" indent="-292735">
              <a:lnSpc>
                <a:spcPct val="100000"/>
              </a:lnSpc>
              <a:spcBef>
                <a:spcPts val="77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054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Trào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ngược</a:t>
            </a:r>
            <a:r>
              <a:rPr sz="32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dạ dày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thực quản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600" y="2514600"/>
            <a:ext cx="4191000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280517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868"/>
                  </a:moveTo>
                  <a:lnTo>
                    <a:pt x="9140887" y="46786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374091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8" y="466725"/>
              <a:ext cx="9141460" cy="1870710"/>
            </a:xfrm>
            <a:custGeom>
              <a:avLst/>
              <a:gdLst/>
              <a:ahLst/>
              <a:cxnLst/>
              <a:rect l="l" t="t" r="r" b="b"/>
              <a:pathLst>
                <a:path w="9141460" h="1870710">
                  <a:moveTo>
                    <a:pt x="0" y="466725"/>
                  </a:moveTo>
                  <a:lnTo>
                    <a:pt x="9140887" y="466725"/>
                  </a:lnTo>
                </a:path>
                <a:path w="9141460" h="1870710">
                  <a:moveTo>
                    <a:pt x="0" y="1870456"/>
                  </a:moveTo>
                  <a:lnTo>
                    <a:pt x="9140887" y="1870456"/>
                  </a:lnTo>
                </a:path>
                <a:path w="9141460" h="1870710">
                  <a:moveTo>
                    <a:pt x="0" y="1402588"/>
                  </a:moveTo>
                  <a:lnTo>
                    <a:pt x="9140887" y="1402588"/>
                  </a:lnTo>
                </a:path>
                <a:path w="9141460" h="1870710">
                  <a:moveTo>
                    <a:pt x="0" y="934592"/>
                  </a:moveTo>
                  <a:lnTo>
                    <a:pt x="9140887" y="934592"/>
                  </a:lnTo>
                </a:path>
                <a:path w="9141460" h="187071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0511" y="0"/>
            <a:ext cx="5724144" cy="12542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25627" y="906651"/>
            <a:ext cx="4871085" cy="2287905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04800" indent="-292735">
              <a:lnSpc>
                <a:spcPct val="100000"/>
              </a:lnSpc>
              <a:spcBef>
                <a:spcPts val="439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Tim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bẩm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sinh</a:t>
            </a:r>
            <a:endParaRPr sz="2800">
              <a:latin typeface="Times New Roman"/>
              <a:cs typeface="Times New Roman"/>
            </a:endParaRPr>
          </a:p>
          <a:p>
            <a:pPr marL="304800" marR="5080" indent="-292735">
              <a:lnSpc>
                <a:spcPts val="3020"/>
              </a:lnSpc>
              <a:spcBef>
                <a:spcPts val="72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  <a:tab pos="809625" algn="l"/>
                <a:tab pos="1313815" algn="l"/>
                <a:tab pos="2134235" algn="l"/>
                <a:tab pos="2618740" algn="l"/>
                <a:tab pos="3281679" algn="l"/>
                <a:tab pos="3944620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ị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tật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chèn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gây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hẹp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đường  thở</a:t>
            </a:r>
            <a:endParaRPr sz="2800">
              <a:latin typeface="Times New Roman"/>
              <a:cs typeface="Times New Roman"/>
            </a:endParaRPr>
          </a:p>
          <a:p>
            <a:pPr marL="304800" indent="-292735">
              <a:lnSpc>
                <a:spcPct val="100000"/>
              </a:lnSpc>
              <a:spcBef>
                <a:spcPts val="29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Mềm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sụn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khí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quản</a:t>
            </a:r>
            <a:endParaRPr sz="2800">
              <a:latin typeface="Times New Roman"/>
              <a:cs typeface="Times New Roman"/>
            </a:endParaRPr>
          </a:p>
          <a:p>
            <a:pPr marL="304800" indent="-292735">
              <a:lnSpc>
                <a:spcPct val="100000"/>
              </a:lnSpc>
              <a:spcBef>
                <a:spcPts val="33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Loạn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sản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phế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quản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phổi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40482" y="3681780"/>
            <a:ext cx="23571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3905" algn="l"/>
                <a:tab pos="171323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vận	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độn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lô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5627" y="3168724"/>
            <a:ext cx="2303145" cy="134874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304800" indent="-292735">
              <a:lnSpc>
                <a:spcPct val="100000"/>
              </a:lnSpc>
              <a:spcBef>
                <a:spcPts val="439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Bệnh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xơ</a:t>
            </a:r>
            <a:r>
              <a:rPr sz="2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nang</a:t>
            </a:r>
            <a:endParaRPr sz="2800">
              <a:latin typeface="Times New Roman"/>
              <a:cs typeface="Times New Roman"/>
            </a:endParaRPr>
          </a:p>
          <a:p>
            <a:pPr marL="304800" marR="5080" indent="-292735">
              <a:lnSpc>
                <a:spcPts val="3020"/>
              </a:lnSpc>
              <a:spcBef>
                <a:spcPts val="72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  <a:tab pos="1043940" algn="l"/>
                <a:tab pos="16770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H.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ố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oạn  chuyển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5627" y="4535220"/>
            <a:ext cx="31889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800" indent="-292735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Thiếu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hụt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miễn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dịch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3200" y="1600200"/>
            <a:ext cx="3860799" cy="21717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280517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868"/>
                  </a:moveTo>
                  <a:lnTo>
                    <a:pt x="9140887" y="46786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374091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8" y="466725"/>
              <a:ext cx="9141460" cy="1870710"/>
            </a:xfrm>
            <a:custGeom>
              <a:avLst/>
              <a:gdLst/>
              <a:ahLst/>
              <a:cxnLst/>
              <a:rect l="l" t="t" r="r" b="b"/>
              <a:pathLst>
                <a:path w="9141460" h="1870710">
                  <a:moveTo>
                    <a:pt x="0" y="466725"/>
                  </a:moveTo>
                  <a:lnTo>
                    <a:pt x="9140887" y="466725"/>
                  </a:lnTo>
                </a:path>
                <a:path w="9141460" h="1870710">
                  <a:moveTo>
                    <a:pt x="0" y="1870456"/>
                  </a:moveTo>
                  <a:lnTo>
                    <a:pt x="9140887" y="1870456"/>
                  </a:lnTo>
                </a:path>
                <a:path w="9141460" h="1870710">
                  <a:moveTo>
                    <a:pt x="0" y="1402588"/>
                  </a:moveTo>
                  <a:lnTo>
                    <a:pt x="9140887" y="1402588"/>
                  </a:lnTo>
                </a:path>
                <a:path w="9141460" h="1870710">
                  <a:moveTo>
                    <a:pt x="0" y="934592"/>
                  </a:moveTo>
                  <a:lnTo>
                    <a:pt x="9140887" y="934592"/>
                  </a:lnTo>
                </a:path>
                <a:path w="9141460" h="187071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31291" y="0"/>
            <a:ext cx="8712835" cy="5143500"/>
            <a:chOff x="431291" y="0"/>
            <a:chExt cx="8712835" cy="51435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291" y="111252"/>
              <a:ext cx="4486656" cy="10134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3000" y="0"/>
              <a:ext cx="4190999" cy="51434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791200" y="1428750"/>
              <a:ext cx="685800" cy="171450"/>
            </a:xfrm>
            <a:custGeom>
              <a:avLst/>
              <a:gdLst/>
              <a:ahLst/>
              <a:cxnLst/>
              <a:rect l="l" t="t" r="r" b="b"/>
              <a:pathLst>
                <a:path w="685800" h="171450">
                  <a:moveTo>
                    <a:pt x="600075" y="0"/>
                  </a:moveTo>
                  <a:lnTo>
                    <a:pt x="600075" y="42925"/>
                  </a:lnTo>
                  <a:lnTo>
                    <a:pt x="0" y="42925"/>
                  </a:lnTo>
                  <a:lnTo>
                    <a:pt x="0" y="128650"/>
                  </a:lnTo>
                  <a:lnTo>
                    <a:pt x="600075" y="128650"/>
                  </a:lnTo>
                  <a:lnTo>
                    <a:pt x="600075" y="171450"/>
                  </a:lnTo>
                  <a:lnTo>
                    <a:pt x="685800" y="85725"/>
                  </a:lnTo>
                  <a:lnTo>
                    <a:pt x="6000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91200" y="1428750"/>
              <a:ext cx="685800" cy="171450"/>
            </a:xfrm>
            <a:custGeom>
              <a:avLst/>
              <a:gdLst/>
              <a:ahLst/>
              <a:cxnLst/>
              <a:rect l="l" t="t" r="r" b="b"/>
              <a:pathLst>
                <a:path w="685800" h="171450">
                  <a:moveTo>
                    <a:pt x="0" y="42925"/>
                  </a:moveTo>
                  <a:lnTo>
                    <a:pt x="600075" y="42925"/>
                  </a:lnTo>
                  <a:lnTo>
                    <a:pt x="600075" y="0"/>
                  </a:lnTo>
                  <a:lnTo>
                    <a:pt x="685800" y="85725"/>
                  </a:lnTo>
                  <a:lnTo>
                    <a:pt x="600075" y="171450"/>
                  </a:lnTo>
                  <a:lnTo>
                    <a:pt x="600075" y="128650"/>
                  </a:lnTo>
                  <a:lnTo>
                    <a:pt x="0" y="128650"/>
                  </a:lnTo>
                  <a:lnTo>
                    <a:pt x="0" y="4292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86599" y="4229100"/>
              <a:ext cx="228600" cy="285750"/>
            </a:xfrm>
            <a:custGeom>
              <a:avLst/>
              <a:gdLst/>
              <a:ahLst/>
              <a:cxnLst/>
              <a:rect l="l" t="t" r="r" b="b"/>
              <a:pathLst>
                <a:path w="228600" h="285750">
                  <a:moveTo>
                    <a:pt x="114300" y="0"/>
                  </a:moveTo>
                  <a:lnTo>
                    <a:pt x="0" y="114300"/>
                  </a:lnTo>
                  <a:lnTo>
                    <a:pt x="57150" y="114300"/>
                  </a:lnTo>
                  <a:lnTo>
                    <a:pt x="57150" y="285750"/>
                  </a:lnTo>
                  <a:lnTo>
                    <a:pt x="171450" y="285750"/>
                  </a:lnTo>
                  <a:lnTo>
                    <a:pt x="171450" y="114300"/>
                  </a:lnTo>
                  <a:lnTo>
                    <a:pt x="22860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86599" y="4229100"/>
              <a:ext cx="228600" cy="285750"/>
            </a:xfrm>
            <a:custGeom>
              <a:avLst/>
              <a:gdLst/>
              <a:ahLst/>
              <a:cxnLst/>
              <a:rect l="l" t="t" r="r" b="b"/>
              <a:pathLst>
                <a:path w="228600" h="285750">
                  <a:moveTo>
                    <a:pt x="0" y="114300"/>
                  </a:moveTo>
                  <a:lnTo>
                    <a:pt x="114300" y="0"/>
                  </a:lnTo>
                  <a:lnTo>
                    <a:pt x="228600" y="114300"/>
                  </a:lnTo>
                  <a:lnTo>
                    <a:pt x="171450" y="114300"/>
                  </a:lnTo>
                  <a:lnTo>
                    <a:pt x="171450" y="285750"/>
                  </a:lnTo>
                  <a:lnTo>
                    <a:pt x="57150" y="285750"/>
                  </a:lnTo>
                  <a:lnTo>
                    <a:pt x="57150" y="114300"/>
                  </a:lnTo>
                  <a:lnTo>
                    <a:pt x="0" y="11430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" y="2171698"/>
              <a:ext cx="3558666" cy="28575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95400" y="2800350"/>
              <a:ext cx="533400" cy="114300"/>
            </a:xfrm>
            <a:custGeom>
              <a:avLst/>
              <a:gdLst/>
              <a:ahLst/>
              <a:cxnLst/>
              <a:rect l="l" t="t" r="r" b="b"/>
              <a:pathLst>
                <a:path w="533400" h="114300">
                  <a:moveTo>
                    <a:pt x="476250" y="0"/>
                  </a:moveTo>
                  <a:lnTo>
                    <a:pt x="476250" y="28575"/>
                  </a:lnTo>
                  <a:lnTo>
                    <a:pt x="0" y="28575"/>
                  </a:lnTo>
                  <a:lnTo>
                    <a:pt x="0" y="85725"/>
                  </a:lnTo>
                  <a:lnTo>
                    <a:pt x="476250" y="85725"/>
                  </a:lnTo>
                  <a:lnTo>
                    <a:pt x="476250" y="114300"/>
                  </a:lnTo>
                  <a:lnTo>
                    <a:pt x="533400" y="57150"/>
                  </a:lnTo>
                  <a:lnTo>
                    <a:pt x="4762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5400" y="2800350"/>
              <a:ext cx="533400" cy="114300"/>
            </a:xfrm>
            <a:custGeom>
              <a:avLst/>
              <a:gdLst/>
              <a:ahLst/>
              <a:cxnLst/>
              <a:rect l="l" t="t" r="r" b="b"/>
              <a:pathLst>
                <a:path w="533400" h="114300">
                  <a:moveTo>
                    <a:pt x="0" y="28575"/>
                  </a:moveTo>
                  <a:lnTo>
                    <a:pt x="476250" y="28575"/>
                  </a:lnTo>
                  <a:lnTo>
                    <a:pt x="476250" y="0"/>
                  </a:lnTo>
                  <a:lnTo>
                    <a:pt x="533400" y="57150"/>
                  </a:lnTo>
                  <a:lnTo>
                    <a:pt x="476250" y="114300"/>
                  </a:lnTo>
                  <a:lnTo>
                    <a:pt x="476250" y="85725"/>
                  </a:lnTo>
                  <a:lnTo>
                    <a:pt x="0" y="85725"/>
                  </a:lnTo>
                  <a:lnTo>
                    <a:pt x="0" y="2857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35940" y="1178813"/>
            <a:ext cx="26644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800" indent="-292735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04800" algn="l"/>
                <a:tab pos="3054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Vòng</a:t>
            </a:r>
            <a:r>
              <a:rPr sz="2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mạch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máu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1048" y="76200"/>
            <a:ext cx="3078479" cy="13411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16046" y="236042"/>
            <a:ext cx="23120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Nội</a:t>
            </a:r>
            <a:r>
              <a:rPr sz="4800" spc="-85" dirty="0"/>
              <a:t> </a:t>
            </a:r>
            <a:r>
              <a:rPr sz="4800" dirty="0"/>
              <a:t>dung</a:t>
            </a:r>
            <a:endParaRPr sz="4800"/>
          </a:p>
        </p:txBody>
      </p:sp>
      <p:grpSp>
        <p:nvGrpSpPr>
          <p:cNvPr id="4" name="object 4"/>
          <p:cNvGrpSpPr/>
          <p:nvPr/>
        </p:nvGrpSpPr>
        <p:grpSpPr>
          <a:xfrm>
            <a:off x="405384" y="1272539"/>
            <a:ext cx="7804784" cy="3386454"/>
            <a:chOff x="405384" y="1272539"/>
            <a:chExt cx="7804784" cy="338645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384" y="1499615"/>
              <a:ext cx="499872" cy="5196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079" y="1272539"/>
              <a:ext cx="1394459" cy="8991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0200" y="1272539"/>
              <a:ext cx="1327403" cy="8991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3263" y="1272539"/>
              <a:ext cx="1222248" cy="8991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2111" y="1272539"/>
              <a:ext cx="963167" cy="8991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12463" y="1272539"/>
              <a:ext cx="1031748" cy="8991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384" y="2328672"/>
              <a:ext cx="499872" cy="5196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079" y="2101595"/>
              <a:ext cx="1348739" cy="8991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54480" y="2101595"/>
              <a:ext cx="1144524" cy="8991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66188" y="2101595"/>
              <a:ext cx="918972" cy="8991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50819" y="2101595"/>
              <a:ext cx="1235963" cy="8991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52444" y="2101595"/>
              <a:ext cx="894588" cy="8991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15739" y="2101595"/>
              <a:ext cx="1133856" cy="8991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15255" y="2101595"/>
              <a:ext cx="1222248" cy="8991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04104" y="2101595"/>
              <a:ext cx="1100327" cy="8991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384" y="3157727"/>
              <a:ext cx="499872" cy="5196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079" y="2930651"/>
              <a:ext cx="1348739" cy="8991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54480" y="2930651"/>
              <a:ext cx="5308092" cy="8991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29172" y="2930651"/>
              <a:ext cx="1190244" cy="8991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86600" y="2930651"/>
              <a:ext cx="1123188" cy="8991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384" y="3986783"/>
              <a:ext cx="499872" cy="51968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0079" y="3759707"/>
              <a:ext cx="1048512" cy="8991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55775" y="3759707"/>
              <a:ext cx="1554480" cy="8991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74391" y="3759707"/>
              <a:ext cx="1222247" cy="8991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063239" y="3759707"/>
              <a:ext cx="1144524" cy="8991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73424" y="3759707"/>
              <a:ext cx="1235964" cy="89916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535940" y="1375409"/>
            <a:ext cx="7406005" cy="30016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endParaRPr sz="3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9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Phân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loại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cơn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cấp</a:t>
            </a:r>
            <a:endParaRPr sz="3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8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Phân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loại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độ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nặng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kiểm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soát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endParaRPr sz="3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69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Dự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phòng</a:t>
            </a:r>
            <a:r>
              <a:rPr sz="32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tiên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phát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280517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868"/>
                  </a:moveTo>
                  <a:lnTo>
                    <a:pt x="9140887" y="46786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374091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8" y="466725"/>
              <a:ext cx="9141460" cy="1870710"/>
            </a:xfrm>
            <a:custGeom>
              <a:avLst/>
              <a:gdLst/>
              <a:ahLst/>
              <a:cxnLst/>
              <a:rect l="l" t="t" r="r" b="b"/>
              <a:pathLst>
                <a:path w="9141460" h="1870710">
                  <a:moveTo>
                    <a:pt x="0" y="466725"/>
                  </a:moveTo>
                  <a:lnTo>
                    <a:pt x="9140887" y="466725"/>
                  </a:lnTo>
                </a:path>
                <a:path w="9141460" h="1870710">
                  <a:moveTo>
                    <a:pt x="0" y="1870456"/>
                  </a:moveTo>
                  <a:lnTo>
                    <a:pt x="9140887" y="1870456"/>
                  </a:lnTo>
                </a:path>
                <a:path w="9141460" h="1870710">
                  <a:moveTo>
                    <a:pt x="0" y="1402588"/>
                  </a:moveTo>
                  <a:lnTo>
                    <a:pt x="9140887" y="1402588"/>
                  </a:lnTo>
                </a:path>
                <a:path w="9141460" h="1870710">
                  <a:moveTo>
                    <a:pt x="0" y="934592"/>
                  </a:moveTo>
                  <a:lnTo>
                    <a:pt x="9140887" y="934592"/>
                  </a:lnTo>
                </a:path>
                <a:path w="9141460" h="187071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533400" y="0"/>
            <a:ext cx="8305800" cy="4884420"/>
            <a:chOff x="533400" y="0"/>
            <a:chExt cx="8305800" cy="488442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5796" y="0"/>
              <a:ext cx="6493763" cy="10393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" y="857288"/>
              <a:ext cx="8305800" cy="402666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337428" y="4895189"/>
            <a:ext cx="3051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Martinez</a:t>
            </a:r>
            <a:r>
              <a:rPr sz="1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FD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et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18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Thorax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1997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81400" y="1828800"/>
            <a:ext cx="1981200" cy="1314450"/>
          </a:xfrm>
          <a:custGeom>
            <a:avLst/>
            <a:gdLst/>
            <a:ahLst/>
            <a:cxnLst/>
            <a:rect l="l" t="t" r="r" b="b"/>
            <a:pathLst>
              <a:path w="1981200" h="1314450">
                <a:moveTo>
                  <a:pt x="0" y="657225"/>
                </a:moveTo>
                <a:lnTo>
                  <a:pt x="1681" y="618608"/>
                </a:lnTo>
                <a:lnTo>
                  <a:pt x="6664" y="580580"/>
                </a:lnTo>
                <a:lnTo>
                  <a:pt x="14855" y="543200"/>
                </a:lnTo>
                <a:lnTo>
                  <a:pt x="26161" y="506532"/>
                </a:lnTo>
                <a:lnTo>
                  <a:pt x="40489" y="470636"/>
                </a:lnTo>
                <a:lnTo>
                  <a:pt x="57748" y="435573"/>
                </a:lnTo>
                <a:lnTo>
                  <a:pt x="77843" y="401407"/>
                </a:lnTo>
                <a:lnTo>
                  <a:pt x="100681" y="368198"/>
                </a:lnTo>
                <a:lnTo>
                  <a:pt x="126171" y="336008"/>
                </a:lnTo>
                <a:lnTo>
                  <a:pt x="154218" y="304898"/>
                </a:lnTo>
                <a:lnTo>
                  <a:pt x="184731" y="274931"/>
                </a:lnTo>
                <a:lnTo>
                  <a:pt x="217616" y="246168"/>
                </a:lnTo>
                <a:lnTo>
                  <a:pt x="252780" y="218670"/>
                </a:lnTo>
                <a:lnTo>
                  <a:pt x="290131" y="192500"/>
                </a:lnTo>
                <a:lnTo>
                  <a:pt x="329575" y="167718"/>
                </a:lnTo>
                <a:lnTo>
                  <a:pt x="371020" y="144387"/>
                </a:lnTo>
                <a:lnTo>
                  <a:pt x="414373" y="122569"/>
                </a:lnTo>
                <a:lnTo>
                  <a:pt x="459540" y="102324"/>
                </a:lnTo>
                <a:lnTo>
                  <a:pt x="506430" y="83714"/>
                </a:lnTo>
                <a:lnTo>
                  <a:pt x="554949" y="66802"/>
                </a:lnTo>
                <a:lnTo>
                  <a:pt x="605004" y="51649"/>
                </a:lnTo>
                <a:lnTo>
                  <a:pt x="656502" y="38316"/>
                </a:lnTo>
                <a:lnTo>
                  <a:pt x="709351" y="26865"/>
                </a:lnTo>
                <a:lnTo>
                  <a:pt x="763457" y="17358"/>
                </a:lnTo>
                <a:lnTo>
                  <a:pt x="818728" y="9856"/>
                </a:lnTo>
                <a:lnTo>
                  <a:pt x="875070" y="4421"/>
                </a:lnTo>
                <a:lnTo>
                  <a:pt x="932392" y="1115"/>
                </a:lnTo>
                <a:lnTo>
                  <a:pt x="990600" y="0"/>
                </a:lnTo>
                <a:lnTo>
                  <a:pt x="1048807" y="1115"/>
                </a:lnTo>
                <a:lnTo>
                  <a:pt x="1106129" y="4421"/>
                </a:lnTo>
                <a:lnTo>
                  <a:pt x="1162471" y="9856"/>
                </a:lnTo>
                <a:lnTo>
                  <a:pt x="1217742" y="17358"/>
                </a:lnTo>
                <a:lnTo>
                  <a:pt x="1271848" y="26865"/>
                </a:lnTo>
                <a:lnTo>
                  <a:pt x="1324697" y="38316"/>
                </a:lnTo>
                <a:lnTo>
                  <a:pt x="1376195" y="51649"/>
                </a:lnTo>
                <a:lnTo>
                  <a:pt x="1426250" y="66802"/>
                </a:lnTo>
                <a:lnTo>
                  <a:pt x="1474769" y="83714"/>
                </a:lnTo>
                <a:lnTo>
                  <a:pt x="1521659" y="102324"/>
                </a:lnTo>
                <a:lnTo>
                  <a:pt x="1566826" y="122569"/>
                </a:lnTo>
                <a:lnTo>
                  <a:pt x="1610179" y="144387"/>
                </a:lnTo>
                <a:lnTo>
                  <a:pt x="1651624" y="167718"/>
                </a:lnTo>
                <a:lnTo>
                  <a:pt x="1691068" y="192500"/>
                </a:lnTo>
                <a:lnTo>
                  <a:pt x="1728419" y="218670"/>
                </a:lnTo>
                <a:lnTo>
                  <a:pt x="1763583" y="246168"/>
                </a:lnTo>
                <a:lnTo>
                  <a:pt x="1796468" y="274931"/>
                </a:lnTo>
                <a:lnTo>
                  <a:pt x="1826981" y="304898"/>
                </a:lnTo>
                <a:lnTo>
                  <a:pt x="1855028" y="336008"/>
                </a:lnTo>
                <a:lnTo>
                  <a:pt x="1880518" y="368198"/>
                </a:lnTo>
                <a:lnTo>
                  <a:pt x="1903356" y="401407"/>
                </a:lnTo>
                <a:lnTo>
                  <a:pt x="1923451" y="435573"/>
                </a:lnTo>
                <a:lnTo>
                  <a:pt x="1940710" y="470636"/>
                </a:lnTo>
                <a:lnTo>
                  <a:pt x="1955038" y="506532"/>
                </a:lnTo>
                <a:lnTo>
                  <a:pt x="1966344" y="543200"/>
                </a:lnTo>
                <a:lnTo>
                  <a:pt x="1974535" y="580580"/>
                </a:lnTo>
                <a:lnTo>
                  <a:pt x="1979518" y="618608"/>
                </a:lnTo>
                <a:lnTo>
                  <a:pt x="1981200" y="657225"/>
                </a:lnTo>
                <a:lnTo>
                  <a:pt x="1979518" y="695841"/>
                </a:lnTo>
                <a:lnTo>
                  <a:pt x="1974535" y="733869"/>
                </a:lnTo>
                <a:lnTo>
                  <a:pt x="1966344" y="771249"/>
                </a:lnTo>
                <a:lnTo>
                  <a:pt x="1955038" y="807917"/>
                </a:lnTo>
                <a:lnTo>
                  <a:pt x="1940710" y="843813"/>
                </a:lnTo>
                <a:lnTo>
                  <a:pt x="1923451" y="878876"/>
                </a:lnTo>
                <a:lnTo>
                  <a:pt x="1903356" y="913042"/>
                </a:lnTo>
                <a:lnTo>
                  <a:pt x="1880518" y="946251"/>
                </a:lnTo>
                <a:lnTo>
                  <a:pt x="1855028" y="978441"/>
                </a:lnTo>
                <a:lnTo>
                  <a:pt x="1826981" y="1009551"/>
                </a:lnTo>
                <a:lnTo>
                  <a:pt x="1796468" y="1039518"/>
                </a:lnTo>
                <a:lnTo>
                  <a:pt x="1763583" y="1068281"/>
                </a:lnTo>
                <a:lnTo>
                  <a:pt x="1728419" y="1095779"/>
                </a:lnTo>
                <a:lnTo>
                  <a:pt x="1691068" y="1121949"/>
                </a:lnTo>
                <a:lnTo>
                  <a:pt x="1651624" y="1146731"/>
                </a:lnTo>
                <a:lnTo>
                  <a:pt x="1610179" y="1170062"/>
                </a:lnTo>
                <a:lnTo>
                  <a:pt x="1566826" y="1191880"/>
                </a:lnTo>
                <a:lnTo>
                  <a:pt x="1521659" y="1212125"/>
                </a:lnTo>
                <a:lnTo>
                  <a:pt x="1474769" y="1230735"/>
                </a:lnTo>
                <a:lnTo>
                  <a:pt x="1426250" y="1247647"/>
                </a:lnTo>
                <a:lnTo>
                  <a:pt x="1376195" y="1262800"/>
                </a:lnTo>
                <a:lnTo>
                  <a:pt x="1324697" y="1276133"/>
                </a:lnTo>
                <a:lnTo>
                  <a:pt x="1271848" y="1287584"/>
                </a:lnTo>
                <a:lnTo>
                  <a:pt x="1217742" y="1297091"/>
                </a:lnTo>
                <a:lnTo>
                  <a:pt x="1162471" y="1304593"/>
                </a:lnTo>
                <a:lnTo>
                  <a:pt x="1106129" y="1310028"/>
                </a:lnTo>
                <a:lnTo>
                  <a:pt x="1048807" y="1313334"/>
                </a:lnTo>
                <a:lnTo>
                  <a:pt x="990600" y="1314450"/>
                </a:lnTo>
                <a:lnTo>
                  <a:pt x="932392" y="1313334"/>
                </a:lnTo>
                <a:lnTo>
                  <a:pt x="875070" y="1310028"/>
                </a:lnTo>
                <a:lnTo>
                  <a:pt x="818728" y="1304593"/>
                </a:lnTo>
                <a:lnTo>
                  <a:pt x="763457" y="1297091"/>
                </a:lnTo>
                <a:lnTo>
                  <a:pt x="709351" y="1287584"/>
                </a:lnTo>
                <a:lnTo>
                  <a:pt x="656502" y="1276133"/>
                </a:lnTo>
                <a:lnTo>
                  <a:pt x="605004" y="1262800"/>
                </a:lnTo>
                <a:lnTo>
                  <a:pt x="554949" y="1247647"/>
                </a:lnTo>
                <a:lnTo>
                  <a:pt x="506430" y="1230735"/>
                </a:lnTo>
                <a:lnTo>
                  <a:pt x="459540" y="1212125"/>
                </a:lnTo>
                <a:lnTo>
                  <a:pt x="414373" y="1191880"/>
                </a:lnTo>
                <a:lnTo>
                  <a:pt x="371020" y="1170062"/>
                </a:lnTo>
                <a:lnTo>
                  <a:pt x="329575" y="1146731"/>
                </a:lnTo>
                <a:lnTo>
                  <a:pt x="290131" y="1121949"/>
                </a:lnTo>
                <a:lnTo>
                  <a:pt x="252780" y="1095779"/>
                </a:lnTo>
                <a:lnTo>
                  <a:pt x="217616" y="1068281"/>
                </a:lnTo>
                <a:lnTo>
                  <a:pt x="184731" y="1039518"/>
                </a:lnTo>
                <a:lnTo>
                  <a:pt x="154218" y="1009551"/>
                </a:lnTo>
                <a:lnTo>
                  <a:pt x="126171" y="978441"/>
                </a:lnTo>
                <a:lnTo>
                  <a:pt x="100681" y="946251"/>
                </a:lnTo>
                <a:lnTo>
                  <a:pt x="77843" y="913042"/>
                </a:lnTo>
                <a:lnTo>
                  <a:pt x="57748" y="878876"/>
                </a:lnTo>
                <a:lnTo>
                  <a:pt x="40489" y="843813"/>
                </a:lnTo>
                <a:lnTo>
                  <a:pt x="26161" y="807917"/>
                </a:lnTo>
                <a:lnTo>
                  <a:pt x="14855" y="771249"/>
                </a:lnTo>
                <a:lnTo>
                  <a:pt x="6664" y="733869"/>
                </a:lnTo>
                <a:lnTo>
                  <a:pt x="1681" y="695841"/>
                </a:lnTo>
                <a:lnTo>
                  <a:pt x="0" y="657225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1372" y="152400"/>
            <a:ext cx="7000240" cy="1231900"/>
            <a:chOff x="1071372" y="152400"/>
            <a:chExt cx="7000240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372" y="152400"/>
              <a:ext cx="1661160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1219" y="152400"/>
              <a:ext cx="1754124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7079" y="152400"/>
              <a:ext cx="1630679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7972" y="152400"/>
              <a:ext cx="1598676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58383" y="152400"/>
              <a:ext cx="1176528" cy="1231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6439" y="152400"/>
              <a:ext cx="1411223" cy="12313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7875" y="152400"/>
              <a:ext cx="1443227" cy="123139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23797" y="299084"/>
            <a:ext cx="62972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89300" algn="l"/>
              </a:tabLst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kiểu</a:t>
            </a:r>
            <a:r>
              <a:rPr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khò	khè</a:t>
            </a:r>
            <a:r>
              <a:rPr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ở</a:t>
            </a:r>
            <a:r>
              <a:rPr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405384" y="1120139"/>
            <a:ext cx="8623300" cy="3923029"/>
            <a:chOff x="405384" y="1120139"/>
            <a:chExt cx="8623300" cy="3923029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5384" y="1347215"/>
              <a:ext cx="499872" cy="5196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0079" y="1120139"/>
              <a:ext cx="1234439" cy="8991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8467" y="1120139"/>
              <a:ext cx="1121664" cy="899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64079" y="1120139"/>
              <a:ext cx="1641347" cy="899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89376" y="1120139"/>
              <a:ext cx="1121664" cy="899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94987" y="1120139"/>
              <a:ext cx="2189988" cy="899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68924" y="1120139"/>
              <a:ext cx="2229612" cy="8991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65136" y="1120139"/>
              <a:ext cx="644651" cy="899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95260" y="1120139"/>
              <a:ext cx="1232916" cy="8991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0079" y="1851659"/>
              <a:ext cx="1235964" cy="8991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41703" y="1851659"/>
              <a:ext cx="1394460" cy="8991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00300" y="1851659"/>
              <a:ext cx="737615" cy="8991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04516" y="1851659"/>
              <a:ext cx="669035" cy="8991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40151" y="1851659"/>
              <a:ext cx="737615" cy="89915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43428" y="1851659"/>
              <a:ext cx="1235964" cy="8991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45051" y="1851659"/>
              <a:ext cx="1123188" cy="8991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533899" y="1851659"/>
              <a:ext cx="1065276" cy="8991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65775" y="1851659"/>
              <a:ext cx="635508" cy="8991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66943" y="1851659"/>
              <a:ext cx="1031748" cy="89915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865875" y="1851659"/>
              <a:ext cx="1077468" cy="8991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10528" y="1851659"/>
              <a:ext cx="737616" cy="8991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15328" y="1851659"/>
              <a:ext cx="1167383" cy="8991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5384" y="2907791"/>
              <a:ext cx="499872" cy="51968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0079" y="2680715"/>
              <a:ext cx="1234439" cy="8991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17903" y="2680715"/>
              <a:ext cx="1120140" cy="8991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82951" y="2680715"/>
              <a:ext cx="1549908" cy="89916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477767" y="2680715"/>
              <a:ext cx="1143000" cy="89916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64151" y="2680715"/>
              <a:ext cx="1322831" cy="89916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31892" y="2680715"/>
              <a:ext cx="850391" cy="8991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725668" y="2680715"/>
              <a:ext cx="1161288" cy="8991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530339" y="2680715"/>
              <a:ext cx="1368552" cy="89916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365491" y="2680715"/>
              <a:ext cx="669035" cy="89916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501127" y="2680715"/>
              <a:ext cx="1527048" cy="89916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40079" y="3412235"/>
              <a:ext cx="2228088" cy="89916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334767" y="3412235"/>
              <a:ext cx="646176" cy="89916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567939" y="3412235"/>
              <a:ext cx="1688591" cy="89916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843528" y="3412235"/>
              <a:ext cx="1266444" cy="89916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696968" y="3412235"/>
              <a:ext cx="1232915" cy="89916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516880" y="3412235"/>
              <a:ext cx="940308" cy="89916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042660" y="3412235"/>
              <a:ext cx="1549908" cy="89916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178040" y="3412235"/>
              <a:ext cx="1347216" cy="89916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110727" y="3412235"/>
              <a:ext cx="917448" cy="89916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40079" y="4143755"/>
              <a:ext cx="1757172" cy="89916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61387" y="4143755"/>
              <a:ext cx="1581912" cy="89916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107435" y="4143755"/>
              <a:ext cx="1348739" cy="89916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021836" y="4143755"/>
              <a:ext cx="850391" cy="8991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39412" y="4143755"/>
              <a:ext cx="1394460" cy="8991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398007" y="4143755"/>
              <a:ext cx="1178052" cy="89916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141719" y="4143755"/>
              <a:ext cx="941831" cy="89916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650736" y="4143755"/>
              <a:ext cx="1123187" cy="89916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339584" y="4143755"/>
              <a:ext cx="1581912" cy="899160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535940" y="979099"/>
            <a:ext cx="8226425" cy="3782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 algn="just">
              <a:lnSpc>
                <a:spcPct val="150100"/>
              </a:lnSpc>
              <a:spcBef>
                <a:spcPts val="10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62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Khò khè thoáng qua 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(Transient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wheezing): xuất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hiện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trong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2-3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năm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đầu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đời,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hết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sau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tuổi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3535" algn="just">
              <a:lnSpc>
                <a:spcPct val="150100"/>
              </a:lnSpc>
              <a:spcBef>
                <a:spcPts val="76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6235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Khò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khè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không liên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quan dị ứng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(Non-atopic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 wheezing):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thường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khởi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phát do nhiễm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virus và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khuynh</a:t>
            </a:r>
            <a:r>
              <a:rPr sz="32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giảm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đi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trong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thời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kỳ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học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đường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6087" y="225552"/>
            <a:ext cx="8241030" cy="628015"/>
            <a:chOff x="446087" y="225552"/>
            <a:chExt cx="8241030" cy="628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1739" y="225552"/>
              <a:ext cx="4361688" cy="6278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6087" y="767968"/>
              <a:ext cx="8241030" cy="0"/>
            </a:xfrm>
            <a:custGeom>
              <a:avLst/>
              <a:gdLst/>
              <a:ahLst/>
              <a:cxnLst/>
              <a:rect l="l" t="t" r="r" b="b"/>
              <a:pathLst>
                <a:path w="8241030">
                  <a:moveTo>
                    <a:pt x="0" y="0"/>
                  </a:moveTo>
                  <a:lnTo>
                    <a:pt x="8240585" y="0"/>
                  </a:lnTo>
                </a:path>
              </a:pathLst>
            </a:custGeom>
            <a:ln w="25400">
              <a:solidFill>
                <a:srgbClr val="F9F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47840" y="4868468"/>
            <a:ext cx="8241030" cy="0"/>
          </a:xfrm>
          <a:custGeom>
            <a:avLst/>
            <a:gdLst/>
            <a:ahLst/>
            <a:cxnLst/>
            <a:rect l="l" t="t" r="r" b="b"/>
            <a:pathLst>
              <a:path w="8241030">
                <a:moveTo>
                  <a:pt x="0" y="0"/>
                </a:moveTo>
                <a:lnTo>
                  <a:pt x="8240610" y="0"/>
                </a:lnTo>
              </a:path>
            </a:pathLst>
          </a:custGeom>
          <a:ln w="25400">
            <a:solidFill>
              <a:srgbClr val="F9F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5239" y="136652"/>
            <a:ext cx="4055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PRACTALL</a:t>
            </a:r>
            <a:r>
              <a:rPr sz="1600" b="1" i="1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EAACI</a:t>
            </a:r>
            <a:r>
              <a:rPr sz="16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sz="1600" b="1" i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AAAAI</a:t>
            </a:r>
            <a:r>
              <a:rPr sz="1600" b="1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Consensus Report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4051" y="1248511"/>
            <a:ext cx="3733800" cy="62103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Giữa</a:t>
            </a:r>
            <a:r>
              <a:rPr sz="1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đợt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có triệu</a:t>
            </a:r>
            <a:r>
              <a:rPr sz="18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chứng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trẻ có</a:t>
            </a:r>
            <a:endParaRPr sz="18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khỏe</a:t>
            </a:r>
            <a:r>
              <a:rPr sz="18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hoàn</a:t>
            </a:r>
            <a:r>
              <a:rPr sz="1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toàn</a:t>
            </a:r>
            <a:r>
              <a:rPr sz="1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không?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07029" y="1958797"/>
            <a:ext cx="34893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90520" algn="l"/>
              </a:tabLst>
            </a:pPr>
            <a:r>
              <a:rPr sz="16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16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ó</a:t>
            </a:r>
            <a:r>
              <a:rPr sz="1600" b="1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6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16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hông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7675" y="2427833"/>
            <a:ext cx="2133600" cy="528955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617855" marR="89535" indent="-521334">
              <a:lnSpc>
                <a:spcPts val="1700"/>
              </a:lnSpc>
              <a:spcBef>
                <a:spcPts val="34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Cảm lạnh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yếu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tố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kích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thích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hen ?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90951" y="2427833"/>
            <a:ext cx="2105025" cy="528955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474980" marR="284480" indent="-184785">
              <a:lnSpc>
                <a:spcPts val="1700"/>
              </a:lnSpc>
              <a:spcBef>
                <a:spcPts val="34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Gắng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sức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 là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yếu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tố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kích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thích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05525" y="2427833"/>
            <a:ext cx="2333625" cy="528955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778510" marR="179070" indent="-593090">
              <a:lnSpc>
                <a:spcPts val="1700"/>
              </a:lnSpc>
              <a:spcBef>
                <a:spcPts val="345"/>
              </a:spcBef>
            </a:pPr>
            <a:r>
              <a:rPr sz="1600" spc="-2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có dị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ứng</a:t>
            </a:r>
            <a:r>
              <a:rPr sz="16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với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yếu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tố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đặc hiệu?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78077" y="3130676"/>
            <a:ext cx="2730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Có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07255" y="3130676"/>
            <a:ext cx="2730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Có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58890" y="3130676"/>
            <a:ext cx="20040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05255" algn="l"/>
              </a:tabLst>
            </a:pPr>
            <a:r>
              <a:rPr sz="16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16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ó</a:t>
            </a:r>
            <a:r>
              <a:rPr sz="1600" b="1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6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16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sz="16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ô</a:t>
            </a:r>
            <a:r>
              <a:rPr sz="16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ng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-3174" y="3392766"/>
          <a:ext cx="9140823" cy="7463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5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2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1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32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9004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 marL="94615" marR="88265" indent="267970">
                        <a:lnSpc>
                          <a:spcPct val="101400"/>
                        </a:lnSpc>
                        <a:spcBef>
                          <a:spcPts val="245"/>
                        </a:spcBef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Hen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dị </a:t>
                      </a:r>
                      <a:r>
                        <a:rPr sz="1400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nguyên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không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72440">
                        <a:lnSpc>
                          <a:spcPts val="1285"/>
                        </a:lnSpc>
                      </a:pPr>
                      <a:r>
                        <a:rPr sz="2100" spc="15" baseline="-15873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rõ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ab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13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510540" marR="168910" indent="-335915">
                        <a:lnSpc>
                          <a:spcPct val="101499"/>
                        </a:lnSpc>
                        <a:spcBef>
                          <a:spcPts val="234"/>
                        </a:spcBef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Hen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do</a:t>
                      </a:r>
                      <a:r>
                        <a:rPr sz="1400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dị</a:t>
                      </a:r>
                      <a:r>
                        <a:rPr sz="1400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nguyên </a:t>
                      </a:r>
                      <a:r>
                        <a:rPr sz="1400" spc="-3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đặc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hiệu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984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11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3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Hen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do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virus</a:t>
                      </a:r>
                      <a:r>
                        <a:rPr sz="1400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50" spc="22" baseline="2469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endParaRPr sz="1350" baseline="24691">
                        <a:latin typeface="Times New Roman"/>
                        <a:cs typeface="Times New Roman"/>
                      </a:endParaRPr>
                    </a:p>
                  </a:txBody>
                  <a:tcPr marL="0" marR="0" marT="450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2258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Hen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gắng</a:t>
                      </a:r>
                      <a:r>
                        <a:rPr sz="1400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sức</a:t>
                      </a:r>
                      <a:r>
                        <a:rPr sz="1350" baseline="2469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endParaRPr sz="1350" baseline="24691">
                        <a:latin typeface="Times New Roman"/>
                        <a:cs typeface="Times New Roman"/>
                      </a:endParaRPr>
                    </a:p>
                  </a:txBody>
                  <a:tcPr marL="0" marR="0" marT="1778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984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11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694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984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11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004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FFFFFF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11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3043301" y="1892172"/>
            <a:ext cx="3048000" cy="83820"/>
          </a:xfrm>
          <a:custGeom>
            <a:avLst/>
            <a:gdLst/>
            <a:ahLst/>
            <a:cxnLst/>
            <a:rect l="l" t="t" r="r" b="b"/>
            <a:pathLst>
              <a:path w="3048000" h="83819">
                <a:moveTo>
                  <a:pt x="3047873" y="83820"/>
                </a:moveTo>
                <a:lnTo>
                  <a:pt x="3042158" y="52705"/>
                </a:lnTo>
                <a:lnTo>
                  <a:pt x="3032506" y="0"/>
                </a:lnTo>
                <a:lnTo>
                  <a:pt x="3017393" y="43180"/>
                </a:lnTo>
                <a:lnTo>
                  <a:pt x="3017393" y="33655"/>
                </a:lnTo>
                <a:lnTo>
                  <a:pt x="1527175" y="33655"/>
                </a:lnTo>
                <a:lnTo>
                  <a:pt x="1527175" y="2667"/>
                </a:lnTo>
                <a:lnTo>
                  <a:pt x="1527048" y="2667"/>
                </a:lnTo>
                <a:lnTo>
                  <a:pt x="1508125" y="2667"/>
                </a:lnTo>
                <a:lnTo>
                  <a:pt x="1507998" y="2667"/>
                </a:lnTo>
                <a:lnTo>
                  <a:pt x="1507998" y="33655"/>
                </a:lnTo>
                <a:lnTo>
                  <a:pt x="30480" y="33655"/>
                </a:lnTo>
                <a:lnTo>
                  <a:pt x="30480" y="43180"/>
                </a:lnTo>
                <a:lnTo>
                  <a:pt x="15367" y="0"/>
                </a:lnTo>
                <a:lnTo>
                  <a:pt x="0" y="83820"/>
                </a:lnTo>
                <a:lnTo>
                  <a:pt x="62433" y="52705"/>
                </a:lnTo>
                <a:lnTo>
                  <a:pt x="1507998" y="52705"/>
                </a:lnTo>
                <a:lnTo>
                  <a:pt x="1527175" y="52705"/>
                </a:lnTo>
                <a:lnTo>
                  <a:pt x="2985427" y="52705"/>
                </a:lnTo>
                <a:lnTo>
                  <a:pt x="3047873" y="838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678683" y="2394965"/>
            <a:ext cx="34283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29560" algn="l"/>
              </a:tabLst>
            </a:pPr>
            <a:r>
              <a:rPr sz="16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16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sz="16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ô</a:t>
            </a:r>
            <a:r>
              <a:rPr sz="16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16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sz="1600" b="1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1600" b="1" spc="-15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16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sz="16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ô</a:t>
            </a:r>
            <a:r>
              <a:rPr sz="1600" b="1" spc="-10" dirty="0">
                <a:solidFill>
                  <a:srgbClr val="FFFF00"/>
                </a:solidFill>
                <a:latin typeface="Times New Roman"/>
                <a:cs typeface="Times New Roman"/>
              </a:rPr>
              <a:t>ng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76375" y="2222119"/>
            <a:ext cx="1576705" cy="205740"/>
          </a:xfrm>
          <a:custGeom>
            <a:avLst/>
            <a:gdLst/>
            <a:ahLst/>
            <a:cxnLst/>
            <a:rect l="l" t="t" r="r" b="b"/>
            <a:pathLst>
              <a:path w="1576705" h="205739">
                <a:moveTo>
                  <a:pt x="0" y="129539"/>
                </a:moveTo>
                <a:lnTo>
                  <a:pt x="38100" y="205739"/>
                </a:lnTo>
                <a:lnTo>
                  <a:pt x="63500" y="154939"/>
                </a:lnTo>
                <a:lnTo>
                  <a:pt x="28575" y="154939"/>
                </a:lnTo>
                <a:lnTo>
                  <a:pt x="28575" y="148589"/>
                </a:lnTo>
                <a:lnTo>
                  <a:pt x="0" y="129539"/>
                </a:lnTo>
                <a:close/>
              </a:path>
              <a:path w="1576705" h="205739">
                <a:moveTo>
                  <a:pt x="28575" y="148589"/>
                </a:moveTo>
                <a:lnTo>
                  <a:pt x="28575" y="154939"/>
                </a:lnTo>
                <a:lnTo>
                  <a:pt x="38100" y="154939"/>
                </a:lnTo>
                <a:lnTo>
                  <a:pt x="28575" y="148589"/>
                </a:lnTo>
                <a:close/>
              </a:path>
              <a:path w="1576705" h="205739">
                <a:moveTo>
                  <a:pt x="1557401" y="93344"/>
                </a:moveTo>
                <a:lnTo>
                  <a:pt x="28575" y="93344"/>
                </a:lnTo>
                <a:lnTo>
                  <a:pt x="28575" y="148589"/>
                </a:lnTo>
                <a:lnTo>
                  <a:pt x="38100" y="154939"/>
                </a:lnTo>
                <a:lnTo>
                  <a:pt x="47625" y="148589"/>
                </a:lnTo>
                <a:lnTo>
                  <a:pt x="47625" y="112394"/>
                </a:lnTo>
                <a:lnTo>
                  <a:pt x="38100" y="112394"/>
                </a:lnTo>
                <a:lnTo>
                  <a:pt x="47625" y="102869"/>
                </a:lnTo>
                <a:lnTo>
                  <a:pt x="1557401" y="102869"/>
                </a:lnTo>
                <a:lnTo>
                  <a:pt x="1557401" y="93344"/>
                </a:lnTo>
                <a:close/>
              </a:path>
              <a:path w="1576705" h="205739">
                <a:moveTo>
                  <a:pt x="47625" y="148589"/>
                </a:moveTo>
                <a:lnTo>
                  <a:pt x="38100" y="154939"/>
                </a:lnTo>
                <a:lnTo>
                  <a:pt x="47625" y="154939"/>
                </a:lnTo>
                <a:lnTo>
                  <a:pt x="47625" y="148589"/>
                </a:lnTo>
                <a:close/>
              </a:path>
              <a:path w="1576705" h="205739">
                <a:moveTo>
                  <a:pt x="76200" y="129539"/>
                </a:moveTo>
                <a:lnTo>
                  <a:pt x="47625" y="148589"/>
                </a:lnTo>
                <a:lnTo>
                  <a:pt x="47625" y="154939"/>
                </a:lnTo>
                <a:lnTo>
                  <a:pt x="63500" y="154939"/>
                </a:lnTo>
                <a:lnTo>
                  <a:pt x="76200" y="129539"/>
                </a:lnTo>
                <a:close/>
              </a:path>
              <a:path w="1576705" h="205739">
                <a:moveTo>
                  <a:pt x="47625" y="102869"/>
                </a:moveTo>
                <a:lnTo>
                  <a:pt x="38100" y="112394"/>
                </a:lnTo>
                <a:lnTo>
                  <a:pt x="47625" y="112394"/>
                </a:lnTo>
                <a:lnTo>
                  <a:pt x="47625" y="102869"/>
                </a:lnTo>
                <a:close/>
              </a:path>
              <a:path w="1576705" h="205739">
                <a:moveTo>
                  <a:pt x="1576451" y="93344"/>
                </a:moveTo>
                <a:lnTo>
                  <a:pt x="1566926" y="93344"/>
                </a:lnTo>
                <a:lnTo>
                  <a:pt x="1557401" y="102869"/>
                </a:lnTo>
                <a:lnTo>
                  <a:pt x="47625" y="102869"/>
                </a:lnTo>
                <a:lnTo>
                  <a:pt x="47625" y="112394"/>
                </a:lnTo>
                <a:lnTo>
                  <a:pt x="1576451" y="112394"/>
                </a:lnTo>
                <a:lnTo>
                  <a:pt x="1576451" y="93344"/>
                </a:lnTo>
                <a:close/>
              </a:path>
              <a:path w="1576705" h="205739">
                <a:moveTo>
                  <a:pt x="1576451" y="0"/>
                </a:moveTo>
                <a:lnTo>
                  <a:pt x="1557401" y="0"/>
                </a:lnTo>
                <a:lnTo>
                  <a:pt x="1557401" y="102869"/>
                </a:lnTo>
                <a:lnTo>
                  <a:pt x="1566926" y="93344"/>
                </a:lnTo>
                <a:lnTo>
                  <a:pt x="1576451" y="93344"/>
                </a:lnTo>
                <a:lnTo>
                  <a:pt x="157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81776" y="2222119"/>
            <a:ext cx="1228725" cy="205740"/>
          </a:xfrm>
          <a:custGeom>
            <a:avLst/>
            <a:gdLst/>
            <a:ahLst/>
            <a:cxnLst/>
            <a:rect l="l" t="t" r="r" b="b"/>
            <a:pathLst>
              <a:path w="1228725" h="205739">
                <a:moveTo>
                  <a:pt x="1152398" y="129539"/>
                </a:moveTo>
                <a:lnTo>
                  <a:pt x="1190498" y="205739"/>
                </a:lnTo>
                <a:lnTo>
                  <a:pt x="1215898" y="154939"/>
                </a:lnTo>
                <a:lnTo>
                  <a:pt x="1180973" y="154939"/>
                </a:lnTo>
                <a:lnTo>
                  <a:pt x="1180973" y="148589"/>
                </a:lnTo>
                <a:lnTo>
                  <a:pt x="1152398" y="129539"/>
                </a:lnTo>
                <a:close/>
              </a:path>
              <a:path w="1228725" h="205739">
                <a:moveTo>
                  <a:pt x="1180973" y="148589"/>
                </a:moveTo>
                <a:lnTo>
                  <a:pt x="1180973" y="154939"/>
                </a:lnTo>
                <a:lnTo>
                  <a:pt x="1190498" y="154939"/>
                </a:lnTo>
                <a:lnTo>
                  <a:pt x="1180973" y="148589"/>
                </a:lnTo>
                <a:close/>
              </a:path>
              <a:path w="1228725" h="205739">
                <a:moveTo>
                  <a:pt x="1180973" y="102869"/>
                </a:moveTo>
                <a:lnTo>
                  <a:pt x="1180973" y="148589"/>
                </a:lnTo>
                <a:lnTo>
                  <a:pt x="1190498" y="154939"/>
                </a:lnTo>
                <a:lnTo>
                  <a:pt x="1200023" y="148589"/>
                </a:lnTo>
                <a:lnTo>
                  <a:pt x="1200023" y="112394"/>
                </a:lnTo>
                <a:lnTo>
                  <a:pt x="1190498" y="112394"/>
                </a:lnTo>
                <a:lnTo>
                  <a:pt x="1180973" y="102869"/>
                </a:lnTo>
                <a:close/>
              </a:path>
              <a:path w="1228725" h="205739">
                <a:moveTo>
                  <a:pt x="1200023" y="148589"/>
                </a:moveTo>
                <a:lnTo>
                  <a:pt x="1190498" y="154939"/>
                </a:lnTo>
                <a:lnTo>
                  <a:pt x="1200023" y="154939"/>
                </a:lnTo>
                <a:lnTo>
                  <a:pt x="1200023" y="148589"/>
                </a:lnTo>
                <a:close/>
              </a:path>
              <a:path w="1228725" h="205739">
                <a:moveTo>
                  <a:pt x="1228598" y="129539"/>
                </a:moveTo>
                <a:lnTo>
                  <a:pt x="1200023" y="148589"/>
                </a:lnTo>
                <a:lnTo>
                  <a:pt x="1200023" y="154939"/>
                </a:lnTo>
                <a:lnTo>
                  <a:pt x="1215898" y="154939"/>
                </a:lnTo>
                <a:lnTo>
                  <a:pt x="1228598" y="129539"/>
                </a:lnTo>
                <a:close/>
              </a:path>
              <a:path w="1228725" h="205739">
                <a:moveTo>
                  <a:pt x="19050" y="0"/>
                </a:moveTo>
                <a:lnTo>
                  <a:pt x="0" y="0"/>
                </a:lnTo>
                <a:lnTo>
                  <a:pt x="0" y="112394"/>
                </a:lnTo>
                <a:lnTo>
                  <a:pt x="1180973" y="112394"/>
                </a:lnTo>
                <a:lnTo>
                  <a:pt x="1180973" y="102869"/>
                </a:lnTo>
                <a:lnTo>
                  <a:pt x="19050" y="102869"/>
                </a:lnTo>
                <a:lnTo>
                  <a:pt x="9525" y="93344"/>
                </a:lnTo>
                <a:lnTo>
                  <a:pt x="19050" y="93344"/>
                </a:lnTo>
                <a:lnTo>
                  <a:pt x="19050" y="0"/>
                </a:lnTo>
                <a:close/>
              </a:path>
              <a:path w="1228725" h="205739">
                <a:moveTo>
                  <a:pt x="1200023" y="93344"/>
                </a:moveTo>
                <a:lnTo>
                  <a:pt x="19050" y="93344"/>
                </a:lnTo>
                <a:lnTo>
                  <a:pt x="19050" y="102869"/>
                </a:lnTo>
                <a:lnTo>
                  <a:pt x="1180973" y="102869"/>
                </a:lnTo>
                <a:lnTo>
                  <a:pt x="1190498" y="112394"/>
                </a:lnTo>
                <a:lnTo>
                  <a:pt x="1200023" y="112394"/>
                </a:lnTo>
                <a:lnTo>
                  <a:pt x="1200023" y="93344"/>
                </a:lnTo>
                <a:close/>
              </a:path>
              <a:path w="1228725" h="205739">
                <a:moveTo>
                  <a:pt x="19050" y="93344"/>
                </a:moveTo>
                <a:lnTo>
                  <a:pt x="9525" y="93344"/>
                </a:lnTo>
                <a:lnTo>
                  <a:pt x="19050" y="102869"/>
                </a:lnTo>
                <a:lnTo>
                  <a:pt x="19050" y="933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6375" y="2956179"/>
            <a:ext cx="76200" cy="19138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6375" y="3393694"/>
            <a:ext cx="76200" cy="2218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5300" y="2956179"/>
            <a:ext cx="76200" cy="19138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05300" y="3393694"/>
            <a:ext cx="76200" cy="194437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6456426" y="2956178"/>
            <a:ext cx="1638300" cy="191770"/>
          </a:xfrm>
          <a:custGeom>
            <a:avLst/>
            <a:gdLst/>
            <a:ahLst/>
            <a:cxnLst/>
            <a:rect l="l" t="t" r="r" b="b"/>
            <a:pathLst>
              <a:path w="1638300" h="191769">
                <a:moveTo>
                  <a:pt x="1638173" y="115189"/>
                </a:moveTo>
                <a:lnTo>
                  <a:pt x="1609598" y="134239"/>
                </a:lnTo>
                <a:lnTo>
                  <a:pt x="1609598" y="105156"/>
                </a:lnTo>
                <a:lnTo>
                  <a:pt x="1609598" y="86106"/>
                </a:lnTo>
                <a:lnTo>
                  <a:pt x="825500" y="86106"/>
                </a:lnTo>
                <a:lnTo>
                  <a:pt x="825500" y="0"/>
                </a:lnTo>
                <a:lnTo>
                  <a:pt x="825373" y="0"/>
                </a:lnTo>
                <a:lnTo>
                  <a:pt x="806450" y="0"/>
                </a:lnTo>
                <a:lnTo>
                  <a:pt x="806323" y="0"/>
                </a:lnTo>
                <a:lnTo>
                  <a:pt x="806323" y="86106"/>
                </a:lnTo>
                <a:lnTo>
                  <a:pt x="28575" y="86106"/>
                </a:lnTo>
                <a:lnTo>
                  <a:pt x="28575" y="134239"/>
                </a:lnTo>
                <a:lnTo>
                  <a:pt x="0" y="115189"/>
                </a:lnTo>
                <a:lnTo>
                  <a:pt x="38100" y="191389"/>
                </a:lnTo>
                <a:lnTo>
                  <a:pt x="63500" y="140589"/>
                </a:lnTo>
                <a:lnTo>
                  <a:pt x="76200" y="115189"/>
                </a:lnTo>
                <a:lnTo>
                  <a:pt x="47625" y="134239"/>
                </a:lnTo>
                <a:lnTo>
                  <a:pt x="47625" y="105156"/>
                </a:lnTo>
                <a:lnTo>
                  <a:pt x="806323" y="105156"/>
                </a:lnTo>
                <a:lnTo>
                  <a:pt x="825500" y="105156"/>
                </a:lnTo>
                <a:lnTo>
                  <a:pt x="1590548" y="105156"/>
                </a:lnTo>
                <a:lnTo>
                  <a:pt x="1590548" y="134239"/>
                </a:lnTo>
                <a:lnTo>
                  <a:pt x="1561973" y="115189"/>
                </a:lnTo>
                <a:lnTo>
                  <a:pt x="1600073" y="191389"/>
                </a:lnTo>
                <a:lnTo>
                  <a:pt x="1625473" y="140589"/>
                </a:lnTo>
                <a:lnTo>
                  <a:pt x="1638173" y="1151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42455" y="3390265"/>
            <a:ext cx="70993" cy="116332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8016747" y="3352419"/>
            <a:ext cx="80010" cy="76200"/>
          </a:xfrm>
          <a:custGeom>
            <a:avLst/>
            <a:gdLst/>
            <a:ahLst/>
            <a:cxnLst/>
            <a:rect l="l" t="t" r="r" b="b"/>
            <a:pathLst>
              <a:path w="80009" h="76200">
                <a:moveTo>
                  <a:pt x="7238" y="0"/>
                </a:moveTo>
                <a:lnTo>
                  <a:pt x="28955" y="40258"/>
                </a:lnTo>
                <a:lnTo>
                  <a:pt x="0" y="75818"/>
                </a:lnTo>
                <a:lnTo>
                  <a:pt x="79501" y="45084"/>
                </a:lnTo>
                <a:lnTo>
                  <a:pt x="7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81275" y="2653919"/>
            <a:ext cx="709930" cy="76200"/>
          </a:xfrm>
          <a:custGeom>
            <a:avLst/>
            <a:gdLst/>
            <a:ahLst/>
            <a:cxnLst/>
            <a:rect l="l" t="t" r="r" b="b"/>
            <a:pathLst>
              <a:path w="709929" h="76200">
                <a:moveTo>
                  <a:pt x="658876" y="38100"/>
                </a:moveTo>
                <a:lnTo>
                  <a:pt x="633476" y="76200"/>
                </a:lnTo>
                <a:lnTo>
                  <a:pt x="690626" y="47625"/>
                </a:lnTo>
                <a:lnTo>
                  <a:pt x="658876" y="47625"/>
                </a:lnTo>
                <a:lnTo>
                  <a:pt x="658876" y="38100"/>
                </a:lnTo>
                <a:close/>
              </a:path>
              <a:path w="709929" h="76200">
                <a:moveTo>
                  <a:pt x="652526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652526" y="47625"/>
                </a:lnTo>
                <a:lnTo>
                  <a:pt x="658876" y="38100"/>
                </a:lnTo>
                <a:lnTo>
                  <a:pt x="652526" y="28575"/>
                </a:lnTo>
                <a:close/>
              </a:path>
              <a:path w="709929" h="76200">
                <a:moveTo>
                  <a:pt x="690626" y="28575"/>
                </a:moveTo>
                <a:lnTo>
                  <a:pt x="658876" y="28575"/>
                </a:lnTo>
                <a:lnTo>
                  <a:pt x="658876" y="47625"/>
                </a:lnTo>
                <a:lnTo>
                  <a:pt x="690626" y="47625"/>
                </a:lnTo>
                <a:lnTo>
                  <a:pt x="709676" y="38100"/>
                </a:lnTo>
                <a:lnTo>
                  <a:pt x="690626" y="28575"/>
                </a:lnTo>
                <a:close/>
              </a:path>
              <a:path w="709929" h="76200">
                <a:moveTo>
                  <a:pt x="633476" y="0"/>
                </a:moveTo>
                <a:lnTo>
                  <a:pt x="658876" y="38100"/>
                </a:lnTo>
                <a:lnTo>
                  <a:pt x="658876" y="28575"/>
                </a:lnTo>
                <a:lnTo>
                  <a:pt x="690626" y="28575"/>
                </a:lnTo>
                <a:lnTo>
                  <a:pt x="633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95976" y="2653919"/>
            <a:ext cx="709930" cy="76200"/>
          </a:xfrm>
          <a:custGeom>
            <a:avLst/>
            <a:gdLst/>
            <a:ahLst/>
            <a:cxnLst/>
            <a:rect l="l" t="t" r="r" b="b"/>
            <a:pathLst>
              <a:path w="709929" h="76200">
                <a:moveTo>
                  <a:pt x="658749" y="38100"/>
                </a:moveTo>
                <a:lnTo>
                  <a:pt x="633349" y="76200"/>
                </a:lnTo>
                <a:lnTo>
                  <a:pt x="690499" y="47625"/>
                </a:lnTo>
                <a:lnTo>
                  <a:pt x="658749" y="47625"/>
                </a:lnTo>
                <a:lnTo>
                  <a:pt x="658749" y="38100"/>
                </a:lnTo>
                <a:close/>
              </a:path>
              <a:path w="709929" h="76200">
                <a:moveTo>
                  <a:pt x="652399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652399" y="47625"/>
                </a:lnTo>
                <a:lnTo>
                  <a:pt x="658749" y="38100"/>
                </a:lnTo>
                <a:lnTo>
                  <a:pt x="652399" y="28575"/>
                </a:lnTo>
                <a:close/>
              </a:path>
              <a:path w="709929" h="76200">
                <a:moveTo>
                  <a:pt x="690499" y="28575"/>
                </a:moveTo>
                <a:lnTo>
                  <a:pt x="658749" y="28575"/>
                </a:lnTo>
                <a:lnTo>
                  <a:pt x="658749" y="47625"/>
                </a:lnTo>
                <a:lnTo>
                  <a:pt x="690499" y="47625"/>
                </a:lnTo>
                <a:lnTo>
                  <a:pt x="709549" y="38100"/>
                </a:lnTo>
                <a:lnTo>
                  <a:pt x="690499" y="28575"/>
                </a:lnTo>
                <a:close/>
              </a:path>
              <a:path w="709929" h="76200">
                <a:moveTo>
                  <a:pt x="633349" y="0"/>
                </a:moveTo>
                <a:lnTo>
                  <a:pt x="658749" y="38100"/>
                </a:lnTo>
                <a:lnTo>
                  <a:pt x="658749" y="28575"/>
                </a:lnTo>
                <a:lnTo>
                  <a:pt x="690499" y="28575"/>
                </a:lnTo>
                <a:lnTo>
                  <a:pt x="633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09041" y="4279798"/>
            <a:ext cx="532638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975" spc="-7" baseline="25641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Children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</a:t>
            </a:r>
            <a:r>
              <a:rPr sz="1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also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 atopic.</a:t>
            </a:r>
            <a:endParaRPr sz="1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sz="975" spc="-7" baseline="25641" dirty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Different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etiologies,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including</a:t>
            </a:r>
            <a:r>
              <a:rPr sz="1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irritant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exposure</a:t>
            </a:r>
            <a:r>
              <a:rPr sz="1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as-yet</a:t>
            </a:r>
            <a:r>
              <a:rPr sz="1000" spc="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not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evident</a:t>
            </a:r>
            <a:r>
              <a:rPr sz="1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allergies,</a:t>
            </a:r>
            <a:r>
              <a:rPr sz="1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imes New Roman"/>
                <a:cs typeface="Times New Roman"/>
              </a:rPr>
              <a:t>may</a:t>
            </a:r>
            <a:r>
              <a:rPr sz="1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sz="1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included</a:t>
            </a:r>
            <a:r>
              <a:rPr sz="1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here.</a:t>
            </a:r>
            <a:endParaRPr sz="1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360"/>
              </a:spcBef>
            </a:pP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Adapted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1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Bacharier</a:t>
            </a:r>
            <a:r>
              <a:rPr sz="1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LB,</a:t>
            </a:r>
            <a:r>
              <a:rPr sz="1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et</a:t>
            </a:r>
            <a:r>
              <a:rPr sz="1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Times New Roman"/>
                <a:cs typeface="Times New Roman"/>
              </a:rPr>
              <a:t>al.</a:t>
            </a:r>
            <a:r>
              <a:rPr sz="1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Allergy.</a:t>
            </a:r>
            <a:r>
              <a:rPr sz="1000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2008;63(1):5–34.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136519" y="904113"/>
            <a:ext cx="2954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Phenotype</a:t>
            </a:r>
            <a:r>
              <a:rPr sz="1800" b="1" i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800" b="1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ở</a:t>
            </a:r>
            <a:r>
              <a:rPr sz="1800" b="1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8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trên</a:t>
            </a:r>
            <a:r>
              <a:rPr sz="18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18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tuổi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3295" y="205740"/>
            <a:ext cx="8249920" cy="1038225"/>
            <a:chOff x="463295" y="205740"/>
            <a:chExt cx="8249920" cy="1038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295" y="205740"/>
              <a:ext cx="5067300" cy="10378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35295" y="205740"/>
              <a:ext cx="1464564" cy="1037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4163" y="205740"/>
              <a:ext cx="1190243" cy="10378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74536" y="205740"/>
              <a:ext cx="1354835" cy="10378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3676" y="205740"/>
              <a:ext cx="1399031" cy="103784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42594" y="326212"/>
            <a:ext cx="766000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b="1" spc="-5" dirty="0">
                <a:latin typeface="Times New Roman"/>
                <a:cs typeface="Times New Roman"/>
              </a:rPr>
              <a:t>Tiêu</a:t>
            </a:r>
            <a:r>
              <a:rPr sz="3700" b="1" spc="-10" dirty="0">
                <a:latin typeface="Times New Roman"/>
                <a:cs typeface="Times New Roman"/>
              </a:rPr>
              <a:t> </a:t>
            </a:r>
            <a:r>
              <a:rPr sz="3700" b="1" spc="-5" dirty="0">
                <a:latin typeface="Times New Roman"/>
                <a:cs typeface="Times New Roman"/>
              </a:rPr>
              <a:t>chuẩn</a:t>
            </a:r>
            <a:r>
              <a:rPr sz="3700" b="1" spc="10" dirty="0">
                <a:latin typeface="Times New Roman"/>
                <a:cs typeface="Times New Roman"/>
              </a:rPr>
              <a:t> </a:t>
            </a:r>
            <a:r>
              <a:rPr sz="3700" b="1" spc="-5" dirty="0">
                <a:latin typeface="Times New Roman"/>
                <a:cs typeface="Times New Roman"/>
              </a:rPr>
              <a:t>chẩn</a:t>
            </a:r>
            <a:r>
              <a:rPr sz="3700" b="1" spc="10" dirty="0">
                <a:latin typeface="Times New Roman"/>
                <a:cs typeface="Times New Roman"/>
              </a:rPr>
              <a:t> </a:t>
            </a:r>
            <a:r>
              <a:rPr sz="3700" b="1" spc="-5" dirty="0">
                <a:latin typeface="Times New Roman"/>
                <a:cs typeface="Times New Roman"/>
              </a:rPr>
              <a:t>đoán</a:t>
            </a:r>
            <a:r>
              <a:rPr sz="3700" b="1" spc="15" dirty="0">
                <a:latin typeface="Times New Roman"/>
                <a:cs typeface="Times New Roman"/>
              </a:rPr>
              <a:t> </a:t>
            </a:r>
            <a:r>
              <a:rPr sz="3700" b="1" spc="-5" dirty="0">
                <a:latin typeface="Times New Roman"/>
                <a:cs typeface="Times New Roman"/>
              </a:rPr>
              <a:t>hen</a:t>
            </a:r>
            <a:r>
              <a:rPr sz="3700" b="1" dirty="0">
                <a:latin typeface="Times New Roman"/>
                <a:cs typeface="Times New Roman"/>
              </a:rPr>
              <a:t> </a:t>
            </a:r>
            <a:r>
              <a:rPr sz="3700" b="1" spc="-5" dirty="0">
                <a:latin typeface="Times New Roman"/>
                <a:cs typeface="Times New Roman"/>
              </a:rPr>
              <a:t>trẻ &lt;</a:t>
            </a:r>
            <a:r>
              <a:rPr sz="3700" b="1" spc="10" dirty="0">
                <a:latin typeface="Times New Roman"/>
                <a:cs typeface="Times New Roman"/>
              </a:rPr>
              <a:t> </a:t>
            </a:r>
            <a:r>
              <a:rPr sz="3700" b="1" spc="-5" dirty="0">
                <a:latin typeface="Times New Roman"/>
                <a:cs typeface="Times New Roman"/>
              </a:rPr>
              <a:t>5</a:t>
            </a:r>
            <a:r>
              <a:rPr sz="3700" b="1" dirty="0">
                <a:latin typeface="Times New Roman"/>
                <a:cs typeface="Times New Roman"/>
              </a:rPr>
              <a:t> </a:t>
            </a:r>
            <a:r>
              <a:rPr sz="3700" b="1" spc="-5" dirty="0">
                <a:latin typeface="Times New Roman"/>
                <a:cs typeface="Times New Roman"/>
              </a:rPr>
              <a:t>tuổi</a:t>
            </a:r>
            <a:endParaRPr sz="37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5279" y="1066800"/>
            <a:ext cx="8473440" cy="3595370"/>
            <a:chOff x="335279" y="1066800"/>
            <a:chExt cx="8473440" cy="359537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5279" y="1066800"/>
              <a:ext cx="568452" cy="7620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9579" y="1066800"/>
              <a:ext cx="626364" cy="7620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1791" y="1066800"/>
              <a:ext cx="568452" cy="7620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4296" y="1114044"/>
              <a:ext cx="932688" cy="6827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6276" y="1114044"/>
              <a:ext cx="848868" cy="6827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1387" y="1114044"/>
              <a:ext cx="576072" cy="6827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03703" y="1114044"/>
              <a:ext cx="713232" cy="6827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84703" y="1114044"/>
              <a:ext cx="714756" cy="6827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64179" y="1114044"/>
              <a:ext cx="646176" cy="6827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78124" y="1114044"/>
              <a:ext cx="714755" cy="6827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57600" y="1114044"/>
              <a:ext cx="714755" cy="68275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8139" y="1714500"/>
              <a:ext cx="507491" cy="6797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0247" y="1714500"/>
              <a:ext cx="557783" cy="6797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2647" y="1714500"/>
              <a:ext cx="507492" cy="67970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9431" y="1714500"/>
              <a:ext cx="862583" cy="67970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22832" y="1714500"/>
              <a:ext cx="1162812" cy="6797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56459" y="1714500"/>
              <a:ext cx="762000" cy="6797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87752" y="1714500"/>
              <a:ext cx="1150620" cy="6797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07663" y="1714500"/>
              <a:ext cx="1188719" cy="67970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268724" y="1714500"/>
              <a:ext cx="804672" cy="6797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742688" y="1714500"/>
              <a:ext cx="880872" cy="6797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92851" y="1714500"/>
              <a:ext cx="861060" cy="67970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823203" y="1714500"/>
              <a:ext cx="964692" cy="67970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8139" y="2299716"/>
              <a:ext cx="507491" cy="67970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0247" y="2299716"/>
              <a:ext cx="557783" cy="6797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2647" y="2299716"/>
              <a:ext cx="507492" cy="67970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94003" y="2299716"/>
              <a:ext cx="624840" cy="67970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13460" y="2299716"/>
              <a:ext cx="693420" cy="67970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80743" y="2299716"/>
              <a:ext cx="874776" cy="67970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29383" y="2299716"/>
              <a:ext cx="1082040" cy="67970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85287" y="2299716"/>
              <a:ext cx="777239" cy="67970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057144" y="2299716"/>
              <a:ext cx="557783" cy="67970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88791" y="2299716"/>
              <a:ext cx="845819" cy="67970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808476" y="2299716"/>
              <a:ext cx="998220" cy="67970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480559" y="2299716"/>
              <a:ext cx="693420" cy="67970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846320" y="2299716"/>
              <a:ext cx="981455" cy="67970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501639" y="2299716"/>
              <a:ext cx="845819" cy="67970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021324" y="2299716"/>
              <a:ext cx="873251" cy="67970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568439" y="2299716"/>
              <a:ext cx="804672" cy="67970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046975" y="2299716"/>
              <a:ext cx="931164" cy="67970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650479" y="2299716"/>
              <a:ext cx="676655" cy="67970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000999" y="2299716"/>
              <a:ext cx="807720" cy="67970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1039" y="2811779"/>
              <a:ext cx="507491" cy="67970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03147" y="2811779"/>
              <a:ext cx="557783" cy="67970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55547" y="2811779"/>
              <a:ext cx="507491" cy="67970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57656" y="2811779"/>
              <a:ext cx="557784" cy="67970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284732" y="2811779"/>
              <a:ext cx="1033271" cy="67970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87296" y="2811779"/>
              <a:ext cx="693419" cy="67970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350007" y="2811779"/>
              <a:ext cx="845819" cy="67970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866644" y="2811779"/>
              <a:ext cx="643128" cy="67970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179063" y="2811779"/>
              <a:ext cx="795527" cy="67970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643883" y="2811779"/>
              <a:ext cx="1179576" cy="67970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495800" y="2811779"/>
              <a:ext cx="1083564" cy="67970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8139" y="3396995"/>
              <a:ext cx="507491" cy="67970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0247" y="3396995"/>
              <a:ext cx="557783" cy="67970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2647" y="3396995"/>
              <a:ext cx="507492" cy="67970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89431" y="3396995"/>
              <a:ext cx="591312" cy="67970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75360" y="3396995"/>
              <a:ext cx="778764" cy="67970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23415" y="3396995"/>
              <a:ext cx="688847" cy="67970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783079" y="3396995"/>
              <a:ext cx="845819" cy="67970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299715" y="3396995"/>
              <a:ext cx="931163" cy="67970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900172" y="3396995"/>
              <a:ext cx="845820" cy="67970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415284" y="3396995"/>
              <a:ext cx="778763" cy="67970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863339" y="3396995"/>
              <a:ext cx="947927" cy="67970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480559" y="3396995"/>
              <a:ext cx="643127" cy="67970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792979" y="3396995"/>
              <a:ext cx="874776" cy="67970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340095" y="3396995"/>
              <a:ext cx="573024" cy="67970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582412" y="3396995"/>
              <a:ext cx="693420" cy="67970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946647" y="3396995"/>
              <a:ext cx="845820" cy="67970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461759" y="3396995"/>
              <a:ext cx="643128" cy="67970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774179" y="3396995"/>
              <a:ext cx="957072" cy="67970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402068" y="3396995"/>
              <a:ext cx="931164" cy="67970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8139" y="3982211"/>
              <a:ext cx="507491" cy="67970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60247" y="3982211"/>
              <a:ext cx="557783" cy="679704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2647" y="3982211"/>
              <a:ext cx="507492" cy="67970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89431" y="3982211"/>
              <a:ext cx="591312" cy="67970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75360" y="3982211"/>
              <a:ext cx="778764" cy="67970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423415" y="3982211"/>
              <a:ext cx="757428" cy="67970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850135" y="3982211"/>
              <a:ext cx="812292" cy="67970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331719" y="3982211"/>
              <a:ext cx="1303020" cy="6797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304031" y="3982211"/>
              <a:ext cx="998219" cy="67970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973068" y="3982211"/>
              <a:ext cx="845819" cy="67970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488179" y="3982211"/>
              <a:ext cx="862584" cy="67970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021579" y="3982211"/>
              <a:ext cx="845820" cy="67970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538215" y="3982211"/>
              <a:ext cx="981456" cy="679704"/>
            </a:xfrm>
            <a:prstGeom prst="rect">
              <a:avLst/>
            </a:prstGeom>
          </p:spPr>
        </p:pic>
      </p:grpSp>
      <p:sp>
        <p:nvSpPr>
          <p:cNvPr id="95" name="object 9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745" indent="-487045">
              <a:lnSpc>
                <a:spcPct val="100000"/>
              </a:lnSpc>
              <a:spcBef>
                <a:spcPts val="100"/>
              </a:spcBef>
              <a:buSzPct val="112500"/>
              <a:buAutoNum type="arabicParenBoth"/>
              <a:tabLst>
                <a:tab pos="500380" algn="l"/>
              </a:tabLst>
            </a:pPr>
            <a:r>
              <a:rPr sz="2400" spc="-5" dirty="0"/>
              <a:t>Khò </a:t>
            </a:r>
            <a:r>
              <a:rPr sz="2400" dirty="0"/>
              <a:t>khè</a:t>
            </a:r>
            <a:r>
              <a:rPr sz="2400" spc="-20" dirty="0"/>
              <a:t> </a:t>
            </a:r>
            <a:r>
              <a:rPr sz="2400" dirty="0"/>
              <a:t>±</a:t>
            </a:r>
            <a:r>
              <a:rPr sz="2400" spc="-20" dirty="0"/>
              <a:t> </a:t>
            </a:r>
            <a:r>
              <a:rPr sz="2400" dirty="0"/>
              <a:t>ho</a:t>
            </a:r>
            <a:r>
              <a:rPr sz="2400" spc="-10" dirty="0"/>
              <a:t> </a:t>
            </a:r>
            <a:r>
              <a:rPr sz="2400" dirty="0"/>
              <a:t>tái</a:t>
            </a:r>
            <a:r>
              <a:rPr sz="2400" spc="-30" dirty="0"/>
              <a:t> </a:t>
            </a:r>
            <a:r>
              <a:rPr sz="2400" dirty="0"/>
              <a:t>đi</a:t>
            </a:r>
            <a:r>
              <a:rPr sz="2400" spc="-5" dirty="0"/>
              <a:t> </a:t>
            </a:r>
            <a:r>
              <a:rPr sz="2400" dirty="0"/>
              <a:t>tái</a:t>
            </a:r>
            <a:r>
              <a:rPr sz="2400" spc="-30" dirty="0"/>
              <a:t> </a:t>
            </a:r>
            <a:r>
              <a:rPr sz="2400" dirty="0"/>
              <a:t>lại</a:t>
            </a:r>
            <a:endParaRPr sz="2400"/>
          </a:p>
          <a:p>
            <a:pPr marL="444500" indent="-431800">
              <a:lnSpc>
                <a:spcPct val="100000"/>
              </a:lnSpc>
              <a:spcBef>
                <a:spcPts val="1789"/>
              </a:spcBef>
              <a:buAutoNum type="arabicParenBoth"/>
              <a:tabLst>
                <a:tab pos="445134" algn="l"/>
              </a:tabLst>
            </a:pPr>
            <a:r>
              <a:rPr sz="2400" spc="-5" dirty="0"/>
              <a:t>Hội </a:t>
            </a:r>
            <a:r>
              <a:rPr sz="2400" dirty="0"/>
              <a:t>chứng</a:t>
            </a:r>
            <a:r>
              <a:rPr sz="2400" spc="-15" dirty="0"/>
              <a:t> </a:t>
            </a:r>
            <a:r>
              <a:rPr sz="2400" dirty="0"/>
              <a:t>tắc</a:t>
            </a:r>
            <a:r>
              <a:rPr sz="2400" spc="-10" dirty="0"/>
              <a:t> </a:t>
            </a:r>
            <a:r>
              <a:rPr sz="2400" dirty="0"/>
              <a:t>nghẽn</a:t>
            </a:r>
            <a:r>
              <a:rPr sz="2400" spc="-25" dirty="0"/>
              <a:t> </a:t>
            </a:r>
            <a:r>
              <a:rPr sz="2400" spc="-5" dirty="0"/>
              <a:t>đường</a:t>
            </a:r>
            <a:r>
              <a:rPr sz="2400" spc="5" dirty="0"/>
              <a:t> </a:t>
            </a:r>
            <a:r>
              <a:rPr sz="2400" dirty="0"/>
              <a:t>thở</a:t>
            </a:r>
            <a:r>
              <a:rPr sz="2400" spc="-15" dirty="0"/>
              <a:t> </a:t>
            </a:r>
            <a:r>
              <a:rPr sz="2400" dirty="0"/>
              <a:t>trên</a:t>
            </a:r>
            <a:r>
              <a:rPr sz="2400" spc="-15" dirty="0"/>
              <a:t> </a:t>
            </a:r>
            <a:r>
              <a:rPr sz="2400" dirty="0"/>
              <a:t>lâm</a:t>
            </a:r>
            <a:r>
              <a:rPr sz="2400" spc="-30" dirty="0"/>
              <a:t> </a:t>
            </a:r>
            <a:r>
              <a:rPr sz="2400" spc="-5" dirty="0"/>
              <a:t>sàng</a:t>
            </a:r>
            <a:endParaRPr sz="2400"/>
          </a:p>
          <a:p>
            <a:pPr marL="356235" marR="5080" indent="-343535">
              <a:lnSpc>
                <a:spcPct val="140100"/>
              </a:lnSpc>
              <a:spcBef>
                <a:spcPts val="575"/>
              </a:spcBef>
              <a:buAutoNum type="arabicParenBoth"/>
              <a:tabLst>
                <a:tab pos="449580" algn="l"/>
              </a:tabLst>
            </a:pPr>
            <a:r>
              <a:rPr sz="2400" spc="-5" dirty="0"/>
              <a:t>Đáp</a:t>
            </a:r>
            <a:r>
              <a:rPr sz="2400" spc="10" dirty="0"/>
              <a:t> </a:t>
            </a:r>
            <a:r>
              <a:rPr sz="2400" dirty="0"/>
              <a:t>ứng</a:t>
            </a:r>
            <a:r>
              <a:rPr sz="2400" spc="10" dirty="0"/>
              <a:t> </a:t>
            </a:r>
            <a:r>
              <a:rPr sz="2400" dirty="0"/>
              <a:t>thuốc</a:t>
            </a:r>
            <a:r>
              <a:rPr sz="2400" spc="15" dirty="0"/>
              <a:t> </a:t>
            </a:r>
            <a:r>
              <a:rPr sz="2400" spc="-5" dirty="0"/>
              <a:t>giãn</a:t>
            </a:r>
            <a:r>
              <a:rPr sz="2400" spc="15" dirty="0"/>
              <a:t> </a:t>
            </a:r>
            <a:r>
              <a:rPr sz="2400" dirty="0"/>
              <a:t>phế</a:t>
            </a:r>
            <a:r>
              <a:rPr sz="2400" spc="20" dirty="0"/>
              <a:t> </a:t>
            </a:r>
            <a:r>
              <a:rPr sz="2400" dirty="0"/>
              <a:t>quản</a:t>
            </a:r>
            <a:r>
              <a:rPr sz="2400" spc="20" dirty="0"/>
              <a:t> </a:t>
            </a:r>
            <a:r>
              <a:rPr sz="2400" dirty="0"/>
              <a:t>và</a:t>
            </a:r>
            <a:r>
              <a:rPr sz="2400" spc="5" dirty="0"/>
              <a:t> </a:t>
            </a:r>
            <a:r>
              <a:rPr sz="2400" dirty="0"/>
              <a:t>hoặc</a:t>
            </a:r>
            <a:r>
              <a:rPr sz="2400" spc="20" dirty="0"/>
              <a:t> </a:t>
            </a:r>
            <a:r>
              <a:rPr sz="2400" dirty="0"/>
              <a:t>đáp</a:t>
            </a:r>
            <a:r>
              <a:rPr sz="2400" spc="20" dirty="0"/>
              <a:t> </a:t>
            </a:r>
            <a:r>
              <a:rPr sz="2400" spc="-10" dirty="0"/>
              <a:t>ứng</a:t>
            </a:r>
            <a:r>
              <a:rPr sz="2400" spc="20" dirty="0"/>
              <a:t> </a:t>
            </a:r>
            <a:r>
              <a:rPr sz="2400" dirty="0"/>
              <a:t>với</a:t>
            </a:r>
            <a:r>
              <a:rPr sz="2400" spc="25" dirty="0"/>
              <a:t> </a:t>
            </a:r>
            <a:r>
              <a:rPr sz="2400" dirty="0"/>
              <a:t>điều</a:t>
            </a:r>
            <a:r>
              <a:rPr sz="2400" spc="5" dirty="0"/>
              <a:t> </a:t>
            </a:r>
            <a:r>
              <a:rPr sz="2400" dirty="0"/>
              <a:t>trị</a:t>
            </a:r>
            <a:r>
              <a:rPr sz="2400" spc="20" dirty="0"/>
              <a:t> </a:t>
            </a:r>
            <a:r>
              <a:rPr sz="2400" dirty="0"/>
              <a:t>thử </a:t>
            </a:r>
            <a:r>
              <a:rPr sz="2400" spc="-585" dirty="0"/>
              <a:t> </a:t>
            </a:r>
            <a:r>
              <a:rPr sz="2400" spc="-5" dirty="0"/>
              <a:t>(4-8</a:t>
            </a:r>
            <a:r>
              <a:rPr sz="2400" spc="-20" dirty="0"/>
              <a:t> </a:t>
            </a:r>
            <a:r>
              <a:rPr sz="2400" dirty="0"/>
              <a:t>tuần)</a:t>
            </a:r>
            <a:r>
              <a:rPr sz="2400" spc="-10" dirty="0"/>
              <a:t> </a:t>
            </a:r>
            <a:r>
              <a:rPr sz="2400" spc="-5" dirty="0"/>
              <a:t>và</a:t>
            </a:r>
            <a:r>
              <a:rPr sz="2400" spc="-15" dirty="0"/>
              <a:t> </a:t>
            </a:r>
            <a:r>
              <a:rPr sz="2400" dirty="0"/>
              <a:t>xấu </a:t>
            </a:r>
            <a:r>
              <a:rPr sz="2400" spc="-5" dirty="0"/>
              <a:t>đi</a:t>
            </a:r>
            <a:r>
              <a:rPr sz="2400" spc="-10" dirty="0"/>
              <a:t> </a:t>
            </a:r>
            <a:r>
              <a:rPr sz="2400" spc="-5" dirty="0"/>
              <a:t>khi</a:t>
            </a:r>
            <a:r>
              <a:rPr sz="2400" spc="-10" dirty="0"/>
              <a:t> </a:t>
            </a:r>
            <a:r>
              <a:rPr sz="2400" spc="-5" dirty="0"/>
              <a:t>ngưng</a:t>
            </a:r>
            <a:r>
              <a:rPr sz="2400" spc="10" dirty="0"/>
              <a:t> </a:t>
            </a:r>
            <a:r>
              <a:rPr sz="2400" dirty="0"/>
              <a:t>thuốc</a:t>
            </a:r>
            <a:endParaRPr sz="2400"/>
          </a:p>
          <a:p>
            <a:pPr marL="444500" indent="-431800">
              <a:lnSpc>
                <a:spcPct val="100000"/>
              </a:lnSpc>
              <a:spcBef>
                <a:spcPts val="1725"/>
              </a:spcBef>
              <a:buAutoNum type="arabicParenBoth"/>
              <a:tabLst>
                <a:tab pos="445134" algn="l"/>
              </a:tabLst>
            </a:pPr>
            <a:r>
              <a:rPr sz="2400" dirty="0"/>
              <a:t>Tiền</a:t>
            </a:r>
            <a:r>
              <a:rPr sz="2400" spc="-20" dirty="0"/>
              <a:t> </a:t>
            </a:r>
            <a:r>
              <a:rPr sz="2400" dirty="0"/>
              <a:t>sử</a:t>
            </a:r>
            <a:r>
              <a:rPr sz="2400" spc="-10" dirty="0"/>
              <a:t> </a:t>
            </a:r>
            <a:r>
              <a:rPr sz="2400" dirty="0"/>
              <a:t>bản</a:t>
            </a:r>
            <a:r>
              <a:rPr sz="2400" spc="-5" dirty="0"/>
              <a:t> </a:t>
            </a:r>
            <a:r>
              <a:rPr sz="2400" dirty="0"/>
              <a:t>thân</a:t>
            </a:r>
            <a:r>
              <a:rPr sz="2400" spc="-15" dirty="0"/>
              <a:t> </a:t>
            </a:r>
            <a:r>
              <a:rPr sz="2400" dirty="0"/>
              <a:t>hay</a:t>
            </a:r>
            <a:r>
              <a:rPr sz="2400" spc="-15" dirty="0"/>
              <a:t> </a:t>
            </a:r>
            <a:r>
              <a:rPr sz="2400" dirty="0"/>
              <a:t>gia</a:t>
            </a:r>
            <a:r>
              <a:rPr sz="2400" spc="-15" dirty="0"/>
              <a:t> </a:t>
            </a:r>
            <a:r>
              <a:rPr sz="2400" dirty="0"/>
              <a:t>đình</a:t>
            </a:r>
            <a:r>
              <a:rPr sz="2400" spc="-10" dirty="0"/>
              <a:t> </a:t>
            </a:r>
            <a:r>
              <a:rPr sz="2400" dirty="0"/>
              <a:t>dị</a:t>
            </a:r>
            <a:r>
              <a:rPr sz="2400" spc="-15" dirty="0"/>
              <a:t> </a:t>
            </a:r>
            <a:r>
              <a:rPr sz="2400" dirty="0"/>
              <a:t>ứng ±</a:t>
            </a:r>
            <a:r>
              <a:rPr sz="2400" spc="-15" dirty="0"/>
              <a:t> </a:t>
            </a:r>
            <a:r>
              <a:rPr sz="2400" dirty="0"/>
              <a:t>có</a:t>
            </a:r>
            <a:r>
              <a:rPr sz="2400" spc="-10" dirty="0"/>
              <a:t> </a:t>
            </a:r>
            <a:r>
              <a:rPr sz="2400" dirty="0"/>
              <a:t>yếu</a:t>
            </a:r>
            <a:r>
              <a:rPr sz="2400" spc="-15" dirty="0"/>
              <a:t> </a:t>
            </a:r>
            <a:r>
              <a:rPr sz="2400" dirty="0"/>
              <a:t>tố</a:t>
            </a:r>
            <a:r>
              <a:rPr sz="2400" spc="-20" dirty="0"/>
              <a:t> </a:t>
            </a:r>
            <a:r>
              <a:rPr sz="2400" dirty="0"/>
              <a:t>khởi phát</a:t>
            </a:r>
            <a:endParaRPr sz="2400"/>
          </a:p>
          <a:p>
            <a:pPr marL="444500" indent="-431800">
              <a:lnSpc>
                <a:spcPct val="100000"/>
              </a:lnSpc>
              <a:spcBef>
                <a:spcPts val="1730"/>
              </a:spcBef>
              <a:buAutoNum type="arabicParenBoth"/>
              <a:tabLst>
                <a:tab pos="445134" algn="l"/>
              </a:tabLst>
            </a:pPr>
            <a:r>
              <a:rPr sz="2400" spc="-5" dirty="0"/>
              <a:t>Loại</a:t>
            </a:r>
            <a:r>
              <a:rPr sz="2400" spc="-15" dirty="0"/>
              <a:t> </a:t>
            </a:r>
            <a:r>
              <a:rPr sz="2400" dirty="0"/>
              <a:t>trừ</a:t>
            </a:r>
            <a:r>
              <a:rPr sz="2400" spc="-25" dirty="0"/>
              <a:t> </a:t>
            </a:r>
            <a:r>
              <a:rPr sz="2400" dirty="0"/>
              <a:t>các</a:t>
            </a:r>
            <a:r>
              <a:rPr sz="2400" spc="-20" dirty="0"/>
              <a:t> </a:t>
            </a:r>
            <a:r>
              <a:rPr sz="2400" dirty="0"/>
              <a:t>nguyên</a:t>
            </a:r>
            <a:r>
              <a:rPr sz="2400" spc="-20" dirty="0"/>
              <a:t> </a:t>
            </a:r>
            <a:r>
              <a:rPr sz="2400" dirty="0"/>
              <a:t>nhân</a:t>
            </a:r>
            <a:r>
              <a:rPr sz="2400" spc="-10" dirty="0"/>
              <a:t> </a:t>
            </a:r>
            <a:r>
              <a:rPr sz="2400" dirty="0"/>
              <a:t>gây</a:t>
            </a:r>
            <a:r>
              <a:rPr sz="2400" spc="-15" dirty="0"/>
              <a:t> </a:t>
            </a:r>
            <a:r>
              <a:rPr sz="2400" spc="-5" dirty="0"/>
              <a:t>khò</a:t>
            </a:r>
            <a:r>
              <a:rPr sz="2400" spc="-10" dirty="0"/>
              <a:t> </a:t>
            </a:r>
            <a:r>
              <a:rPr sz="2400" spc="-5" dirty="0"/>
              <a:t>khè </a:t>
            </a:r>
            <a:r>
              <a:rPr sz="2400" dirty="0"/>
              <a:t>khác</a:t>
            </a:r>
            <a:endParaRPr sz="2400"/>
          </a:p>
        </p:txBody>
      </p:sp>
      <p:sp>
        <p:nvSpPr>
          <p:cNvPr id="96" name="object 96"/>
          <p:cNvSpPr txBox="1"/>
          <p:nvPr/>
        </p:nvSpPr>
        <p:spPr>
          <a:xfrm>
            <a:off x="3051175" y="4860747"/>
            <a:ext cx="5753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Bộ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tế.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đoán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dưới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tuổi,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2016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6551" y="0"/>
            <a:ext cx="7962900" cy="1501140"/>
            <a:chOff x="606551" y="0"/>
            <a:chExt cx="7962900" cy="15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551" y="0"/>
              <a:ext cx="1943100" cy="952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1971" y="0"/>
              <a:ext cx="1565148" cy="952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2487" y="0"/>
              <a:ext cx="1312164" cy="952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6972" y="0"/>
              <a:ext cx="1286255" cy="952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67072" y="0"/>
              <a:ext cx="1667255" cy="952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48172" y="0"/>
              <a:ext cx="1540764" cy="9525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2780" y="0"/>
              <a:ext cx="1566672" cy="952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2223" y="489204"/>
              <a:ext cx="1260348" cy="10119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6416" y="489204"/>
              <a:ext cx="1490471" cy="10119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70731" y="489204"/>
              <a:ext cx="1424939" cy="10119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95216" y="489204"/>
              <a:ext cx="1158239" cy="10119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68823" y="489204"/>
              <a:ext cx="829055" cy="10119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97423" y="489204"/>
              <a:ext cx="752855" cy="10119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49823" y="489204"/>
              <a:ext cx="1171955" cy="10119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21323" y="489204"/>
              <a:ext cx="1362455" cy="1011936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878230" y="59182"/>
            <a:ext cx="73882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imes New Roman"/>
                <a:cs typeface="Times New Roman"/>
              </a:rPr>
              <a:t>Những</a:t>
            </a:r>
            <a:r>
              <a:rPr sz="3600" b="1" spc="-1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điểm </a:t>
            </a:r>
            <a:r>
              <a:rPr sz="3600" b="1" dirty="0">
                <a:latin typeface="Times New Roman"/>
                <a:cs typeface="Times New Roman"/>
              </a:rPr>
              <a:t>chủ</a:t>
            </a:r>
            <a:r>
              <a:rPr sz="3600" b="1" spc="-2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yếu</a:t>
            </a:r>
            <a:r>
              <a:rPr sz="3600" b="1" spc="-1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trong</a:t>
            </a:r>
            <a:r>
              <a:rPr sz="3600" b="1" spc="-1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chẩn</a:t>
            </a:r>
            <a:r>
              <a:rPr sz="3600" b="1" spc="-1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đoán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63876" y="608203"/>
            <a:ext cx="50177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CEBFF"/>
                </a:solidFill>
                <a:latin typeface="Times New Roman"/>
                <a:cs typeface="Times New Roman"/>
              </a:rPr>
              <a:t>xác</a:t>
            </a:r>
            <a:r>
              <a:rPr sz="3600" b="1" spc="-2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định</a:t>
            </a:r>
            <a:r>
              <a:rPr sz="3600" b="1" spc="-1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hen</a:t>
            </a:r>
            <a:r>
              <a:rPr sz="3600" b="1" spc="-2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CCEBFF"/>
                </a:solidFill>
                <a:latin typeface="Times New Roman"/>
                <a:cs typeface="Times New Roman"/>
              </a:rPr>
              <a:t>trẻ</a:t>
            </a:r>
            <a:r>
              <a:rPr sz="3600" b="1" spc="-1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CCEBFF"/>
                </a:solidFill>
                <a:latin typeface="Times New Roman"/>
                <a:cs typeface="Times New Roman"/>
              </a:rPr>
              <a:t>5-12</a:t>
            </a:r>
            <a:r>
              <a:rPr sz="3600" b="1" spc="-1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CCEBFF"/>
                </a:solidFill>
                <a:latin typeface="Times New Roman"/>
                <a:cs typeface="Times New Roman"/>
              </a:rPr>
              <a:t>tuổi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64184" y="1257300"/>
            <a:ext cx="8451215" cy="36004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57855" y="76200"/>
            <a:ext cx="3866515" cy="1341120"/>
            <a:chOff x="2657855" y="76200"/>
            <a:chExt cx="3866515" cy="1341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7855" y="76200"/>
              <a:ext cx="2011680" cy="13411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9455" y="76200"/>
              <a:ext cx="1435608" cy="13411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4983" y="76200"/>
              <a:ext cx="1699260" cy="134112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22219" y="236042"/>
            <a:ext cx="31019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>
                <a:latin typeface="Times New Roman"/>
                <a:cs typeface="Times New Roman"/>
              </a:rPr>
              <a:t>Điều</a:t>
            </a:r>
            <a:r>
              <a:rPr sz="4800" b="1" spc="-45" dirty="0">
                <a:latin typeface="Times New Roman"/>
                <a:cs typeface="Times New Roman"/>
              </a:rPr>
              <a:t> </a:t>
            </a:r>
            <a:r>
              <a:rPr sz="4800" b="1" dirty="0">
                <a:latin typeface="Times New Roman"/>
                <a:cs typeface="Times New Roman"/>
              </a:rPr>
              <a:t>trị</a:t>
            </a:r>
            <a:r>
              <a:rPr sz="4800" b="1" spc="-40" dirty="0">
                <a:latin typeface="Times New Roman"/>
                <a:cs typeface="Times New Roman"/>
              </a:rPr>
              <a:t> </a:t>
            </a:r>
            <a:r>
              <a:rPr sz="4800" b="1" dirty="0">
                <a:latin typeface="Times New Roman"/>
                <a:cs typeface="Times New Roman"/>
              </a:rPr>
              <a:t>thử</a:t>
            </a:r>
            <a:endParaRPr sz="48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5384" y="1272539"/>
            <a:ext cx="8470900" cy="3191510"/>
            <a:chOff x="405384" y="1272539"/>
            <a:chExt cx="8470900" cy="31915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5384" y="1499615"/>
              <a:ext cx="499872" cy="5196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079" y="1272539"/>
              <a:ext cx="2068068" cy="8991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9339" y="1272539"/>
              <a:ext cx="1324356" cy="8991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93363" y="1272539"/>
              <a:ext cx="961643" cy="8991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86199" y="1272539"/>
              <a:ext cx="1435608" cy="8991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52999" y="1272539"/>
              <a:ext cx="1075944" cy="8991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58612" y="1272539"/>
              <a:ext cx="737615" cy="899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27419" y="1272539"/>
              <a:ext cx="1232916" cy="899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90004" y="1272539"/>
              <a:ext cx="1121663" cy="899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42860" y="1272539"/>
              <a:ext cx="1232916" cy="899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0079" y="2004059"/>
              <a:ext cx="1077468" cy="8991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84731" y="2004059"/>
              <a:ext cx="1280159" cy="8991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30551" y="2004059"/>
              <a:ext cx="1548384" cy="8991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43072" y="2004059"/>
              <a:ext cx="1008888" cy="8991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19143" y="2004059"/>
              <a:ext cx="1348739" cy="8991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33543" y="2004059"/>
              <a:ext cx="873251" cy="8991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73980" y="2004059"/>
              <a:ext cx="918972" cy="8991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5384" y="3060191"/>
              <a:ext cx="499872" cy="51968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40079" y="2833115"/>
              <a:ext cx="1299971" cy="8991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06651" y="2833115"/>
              <a:ext cx="737616" cy="8991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37359" y="2833115"/>
              <a:ext cx="1301496" cy="8991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31948" y="2833115"/>
              <a:ext cx="1232915" cy="8991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57956" y="2833115"/>
              <a:ext cx="1232915" cy="8991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282439" y="2833115"/>
              <a:ext cx="763524" cy="8991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512563" y="2833115"/>
              <a:ext cx="938784" cy="8991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17948" y="2833115"/>
              <a:ext cx="871727" cy="89916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382768" y="2833115"/>
              <a:ext cx="827532" cy="8991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803392" y="2833115"/>
              <a:ext cx="1097280" cy="8991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493763" y="2833115"/>
              <a:ext cx="1234439" cy="8991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321295" y="2833115"/>
              <a:ext cx="893063" cy="89916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807452" y="2833115"/>
              <a:ext cx="1068324" cy="89916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40079" y="3564635"/>
              <a:ext cx="1034795" cy="899159"/>
            </a:xfrm>
            <a:prstGeom prst="rect">
              <a:avLst/>
            </a:prstGeom>
          </p:spPr>
        </p:pic>
      </p:grpSp>
      <p:sp>
        <p:nvSpPr>
          <p:cNvPr id="40" name="object 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235" marR="6350" indent="-343535">
              <a:lnSpc>
                <a:spcPct val="150100"/>
              </a:lnSpc>
              <a:spcBef>
                <a:spcPts val="9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6235" algn="l"/>
                <a:tab pos="356870" algn="l"/>
                <a:tab pos="2055495" algn="l"/>
                <a:tab pos="3009900" algn="l"/>
                <a:tab pos="3602354" algn="l"/>
                <a:tab pos="4669790" algn="l"/>
                <a:tab pos="5375275" algn="l"/>
                <a:tab pos="5744210" algn="l"/>
                <a:tab pos="6607175" algn="l"/>
                <a:tab pos="7359650" algn="l"/>
              </a:tabLst>
            </a:pPr>
            <a:r>
              <a:rPr dirty="0"/>
              <a:t>Cort</a:t>
            </a:r>
            <a:r>
              <a:rPr spc="-15" dirty="0"/>
              <a:t>i</a:t>
            </a:r>
            <a:r>
              <a:rPr dirty="0"/>
              <a:t>oide	dạng	hít	(IC</a:t>
            </a:r>
            <a:r>
              <a:rPr spc="-20" dirty="0"/>
              <a:t>S</a:t>
            </a:r>
            <a:r>
              <a:rPr dirty="0"/>
              <a:t>)	</a:t>
            </a:r>
            <a:r>
              <a:rPr spc="-10" dirty="0"/>
              <a:t>s</a:t>
            </a:r>
            <a:r>
              <a:rPr dirty="0"/>
              <a:t>au	4	</a:t>
            </a:r>
            <a:r>
              <a:rPr spc="-20" dirty="0"/>
              <a:t>t</a:t>
            </a:r>
            <a:r>
              <a:rPr dirty="0"/>
              <a:t>uần	nếu	</a:t>
            </a:r>
            <a:r>
              <a:rPr spc="-20" dirty="0"/>
              <a:t>t</a:t>
            </a:r>
            <a:r>
              <a:rPr dirty="0"/>
              <a:t>hấy  các</a:t>
            </a:r>
            <a:r>
              <a:rPr spc="-10" dirty="0"/>
              <a:t> </a:t>
            </a:r>
            <a:r>
              <a:rPr dirty="0"/>
              <a:t>triệu</a:t>
            </a:r>
            <a:r>
              <a:rPr spc="-20" dirty="0"/>
              <a:t> </a:t>
            </a:r>
            <a:r>
              <a:rPr spc="5" dirty="0"/>
              <a:t>chứng</a:t>
            </a:r>
            <a:r>
              <a:rPr spc="-20" dirty="0"/>
              <a:t> </a:t>
            </a:r>
            <a:r>
              <a:rPr dirty="0"/>
              <a:t>cải</a:t>
            </a:r>
            <a:r>
              <a:rPr spc="-20" dirty="0"/>
              <a:t> </a:t>
            </a:r>
            <a:r>
              <a:rPr dirty="0"/>
              <a:t>thiện</a:t>
            </a:r>
            <a:r>
              <a:rPr spc="-15" dirty="0"/>
              <a:t> </a:t>
            </a:r>
            <a:r>
              <a:rPr dirty="0"/>
              <a:t>rõ</a:t>
            </a:r>
            <a:r>
              <a:rPr spc="-5" dirty="0"/>
              <a:t> </a:t>
            </a:r>
            <a:r>
              <a:rPr dirty="0"/>
              <a:t>và</a:t>
            </a:r>
          </a:p>
          <a:p>
            <a:pPr marL="356235" marR="5080" indent="-343535">
              <a:lnSpc>
                <a:spcPct val="150100"/>
              </a:lnSpc>
              <a:spcBef>
                <a:spcPts val="76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6235" algn="l"/>
                <a:tab pos="356870" algn="l"/>
              </a:tabLst>
            </a:pPr>
            <a:r>
              <a:rPr spc="-5" dirty="0"/>
              <a:t>FEV1</a:t>
            </a:r>
            <a:r>
              <a:rPr spc="195" dirty="0"/>
              <a:t> </a:t>
            </a:r>
            <a:r>
              <a:rPr spc="-5" dirty="0"/>
              <a:t>hoặc</a:t>
            </a:r>
            <a:r>
              <a:rPr spc="204" dirty="0"/>
              <a:t> </a:t>
            </a:r>
            <a:r>
              <a:rPr dirty="0"/>
              <a:t>PEF</a:t>
            </a:r>
            <a:r>
              <a:rPr spc="180" dirty="0"/>
              <a:t> </a:t>
            </a:r>
            <a:r>
              <a:rPr spc="-5" dirty="0"/>
              <a:t>tăng</a:t>
            </a:r>
            <a:r>
              <a:rPr spc="185" dirty="0"/>
              <a:t> </a:t>
            </a:r>
            <a:r>
              <a:rPr spc="-5" dirty="0"/>
              <a:t>&gt;20%</a:t>
            </a:r>
            <a:r>
              <a:rPr spc="185" dirty="0"/>
              <a:t> </a:t>
            </a:r>
            <a:r>
              <a:rPr spc="-5" dirty="0"/>
              <a:t>là</a:t>
            </a:r>
            <a:r>
              <a:rPr spc="200" dirty="0"/>
              <a:t> </a:t>
            </a:r>
            <a:r>
              <a:rPr dirty="0"/>
              <a:t>test</a:t>
            </a:r>
            <a:r>
              <a:rPr spc="180" dirty="0"/>
              <a:t> </a:t>
            </a:r>
            <a:r>
              <a:rPr dirty="0"/>
              <a:t>điều</a:t>
            </a:r>
            <a:r>
              <a:rPr spc="195" dirty="0"/>
              <a:t> </a:t>
            </a:r>
            <a:r>
              <a:rPr dirty="0"/>
              <a:t>trị</a:t>
            </a:r>
            <a:r>
              <a:rPr spc="175" dirty="0"/>
              <a:t> </a:t>
            </a:r>
            <a:r>
              <a:rPr spc="-5" dirty="0"/>
              <a:t>thử </a:t>
            </a:r>
            <a:r>
              <a:rPr spc="-785" dirty="0"/>
              <a:t> </a:t>
            </a:r>
            <a:r>
              <a:rPr dirty="0"/>
              <a:t>(+)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80388" y="85343"/>
            <a:ext cx="5945505" cy="1231900"/>
            <a:chOff x="1580388" y="85343"/>
            <a:chExt cx="5945505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0388" y="85343"/>
              <a:ext cx="1069848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1764" y="85343"/>
              <a:ext cx="1488948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2240" y="85343"/>
              <a:ext cx="1444752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35680" y="85343"/>
              <a:ext cx="1818131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62500" y="85343"/>
              <a:ext cx="1537715" cy="1231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7379" y="85343"/>
              <a:ext cx="1818131" cy="123139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13001" y="231089"/>
            <a:ext cx="52412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Test</a:t>
            </a:r>
            <a:r>
              <a:rPr spc="-20" dirty="0"/>
              <a:t> </a:t>
            </a:r>
            <a:r>
              <a:rPr dirty="0"/>
              <a:t>hồi</a:t>
            </a:r>
            <a:r>
              <a:rPr spc="-40" dirty="0"/>
              <a:t> </a:t>
            </a:r>
            <a:r>
              <a:rPr dirty="0"/>
              <a:t>phục</a:t>
            </a:r>
            <a:r>
              <a:rPr spc="-30" dirty="0"/>
              <a:t> </a:t>
            </a:r>
            <a:r>
              <a:rPr dirty="0"/>
              <a:t>phế</a:t>
            </a:r>
            <a:r>
              <a:rPr spc="-50" dirty="0"/>
              <a:t> </a:t>
            </a:r>
            <a:r>
              <a:rPr dirty="0"/>
              <a:t>quản</a:t>
            </a: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3700" y="1142998"/>
            <a:ext cx="8356600" cy="39052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3375" y="19811"/>
            <a:ext cx="6974205" cy="1231900"/>
            <a:chOff x="1103375" y="19811"/>
            <a:chExt cx="6974205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375" y="19811"/>
              <a:ext cx="1911095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3159" y="19811"/>
              <a:ext cx="1818132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8455" y="19811"/>
              <a:ext cx="1674876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94860" y="19811"/>
              <a:ext cx="1318260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3331" y="19811"/>
              <a:ext cx="1882139" cy="1231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6999" y="19811"/>
              <a:ext cx="1600200" cy="123139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35988" y="165049"/>
            <a:ext cx="627126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Chẩn</a:t>
            </a:r>
            <a:r>
              <a:rPr spc="-20" dirty="0"/>
              <a:t> </a:t>
            </a:r>
            <a:r>
              <a:rPr dirty="0"/>
              <a:t>đoán</a:t>
            </a:r>
            <a:r>
              <a:rPr spc="-25" dirty="0"/>
              <a:t> </a:t>
            </a:r>
            <a:r>
              <a:rPr dirty="0"/>
              <a:t>hen</a:t>
            </a:r>
            <a:r>
              <a:rPr spc="-15" dirty="0"/>
              <a:t> </a:t>
            </a:r>
            <a:r>
              <a:rPr dirty="0"/>
              <a:t>trẻ</a:t>
            </a:r>
            <a:r>
              <a:rPr spc="-20" dirty="0"/>
              <a:t> </a:t>
            </a:r>
            <a:r>
              <a:rPr dirty="0"/>
              <a:t>&gt;</a:t>
            </a:r>
            <a:r>
              <a:rPr spc="-10" dirty="0"/>
              <a:t> </a:t>
            </a:r>
            <a:r>
              <a:rPr dirty="0"/>
              <a:t>12</a:t>
            </a:r>
            <a:r>
              <a:rPr spc="-15" dirty="0"/>
              <a:t> </a:t>
            </a:r>
            <a:r>
              <a:rPr dirty="0"/>
              <a:t>tuổi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405384" y="894588"/>
            <a:ext cx="8470900" cy="4069079"/>
            <a:chOff x="405384" y="894588"/>
            <a:chExt cx="8470900" cy="4069079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1121664"/>
              <a:ext cx="499872" cy="5196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079" y="894588"/>
              <a:ext cx="1412747" cy="8991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79447" y="894588"/>
              <a:ext cx="1545336" cy="8991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51404" y="894588"/>
              <a:ext cx="1141475" cy="899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17976" y="894588"/>
              <a:ext cx="1281684" cy="899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66260" y="894588"/>
              <a:ext cx="644651" cy="899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36007" y="894588"/>
              <a:ext cx="1144524" cy="899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07151" y="894588"/>
              <a:ext cx="1062227" cy="8991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35980" y="894588"/>
              <a:ext cx="635507" cy="899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96584" y="894588"/>
              <a:ext cx="1143000" cy="8991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64679" y="894588"/>
              <a:ext cx="1121664" cy="8991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552943" y="894588"/>
              <a:ext cx="633983" cy="8991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13548" y="894588"/>
              <a:ext cx="1062227" cy="8991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0079" y="1528572"/>
              <a:ext cx="894588" cy="8991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01852" y="1528572"/>
              <a:ext cx="963168" cy="89915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32203" y="1528572"/>
              <a:ext cx="1065276" cy="8991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64663" y="1528572"/>
              <a:ext cx="850391" cy="8991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2389632"/>
              <a:ext cx="499872" cy="51968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0079" y="2162555"/>
              <a:ext cx="1312164" cy="8991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88008" y="2162555"/>
              <a:ext cx="1347216" cy="89915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70988" y="2162555"/>
              <a:ext cx="1234439" cy="8991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41191" y="2162555"/>
              <a:ext cx="1232915" cy="8991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311395" y="2162555"/>
              <a:ext cx="1132331" cy="8991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79492" y="2162555"/>
              <a:ext cx="1143000" cy="8991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859780" y="2162555"/>
              <a:ext cx="1063752" cy="89915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90131" y="2162555"/>
              <a:ext cx="644652" cy="89915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72072" y="2162555"/>
              <a:ext cx="1232916" cy="89915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71588" y="2162555"/>
              <a:ext cx="635507" cy="89915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644384" y="2162555"/>
              <a:ext cx="1231392" cy="89915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0079" y="2796539"/>
              <a:ext cx="1235964" cy="8991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41703" y="2796539"/>
              <a:ext cx="839723" cy="8991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3657600"/>
              <a:ext cx="499872" cy="5196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40079" y="3430523"/>
              <a:ext cx="1280159" cy="89916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85900" y="3430523"/>
              <a:ext cx="912876" cy="89916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67484" y="3430523"/>
              <a:ext cx="1123188" cy="89916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656332" y="3430523"/>
              <a:ext cx="1235964" cy="89916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58895" y="3430523"/>
              <a:ext cx="635508" cy="89916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560063" y="3430523"/>
              <a:ext cx="1031748" cy="89916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157472" y="3430523"/>
              <a:ext cx="1258824" cy="89916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82895" y="3430523"/>
              <a:ext cx="635508" cy="89916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084063" y="3430523"/>
              <a:ext cx="1133856" cy="89916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783580" y="3430523"/>
              <a:ext cx="1146048" cy="89916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495287" y="3430523"/>
              <a:ext cx="1065275" cy="89916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4291584"/>
              <a:ext cx="499872" cy="51968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40079" y="4064508"/>
              <a:ext cx="1280159" cy="89916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485900" y="4064508"/>
              <a:ext cx="1002791" cy="89916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055876" y="4064508"/>
              <a:ext cx="1077468" cy="8991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700528" y="4064508"/>
              <a:ext cx="1327403" cy="8991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593591" y="4064508"/>
              <a:ext cx="1304543" cy="89916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364736" y="4064508"/>
              <a:ext cx="646176" cy="89916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575048" y="4064508"/>
              <a:ext cx="850391" cy="89916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992624" y="4064508"/>
              <a:ext cx="1031748" cy="89916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90972" y="4064508"/>
              <a:ext cx="635508" cy="89916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693663" y="4064508"/>
              <a:ext cx="1235964" cy="89916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495287" y="4064508"/>
              <a:ext cx="1123188" cy="89916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184136" y="4064508"/>
              <a:ext cx="1327403" cy="899160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535940" y="851410"/>
            <a:ext cx="8074659" cy="3830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30000"/>
              </a:lnSpc>
              <a:spcBef>
                <a:spcPts val="10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  <a:tab pos="356235" algn="l"/>
                <a:tab pos="1395095" algn="l"/>
                <a:tab pos="2567305" algn="l"/>
                <a:tab pos="3333750" algn="l"/>
                <a:tab pos="4352290" algn="l"/>
                <a:tab pos="5123180" algn="l"/>
                <a:tab pos="5913120" algn="l"/>
                <a:tab pos="6680834" algn="l"/>
                <a:tab pos="753046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Tri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ệ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u	chứng	l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â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sà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:	khó	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ở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,	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kh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ò	khè,	t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ở  rít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thì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thở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endParaRPr sz="3200">
              <a:latin typeface="Times New Roman"/>
              <a:cs typeface="Times New Roman"/>
            </a:endParaRPr>
          </a:p>
          <a:p>
            <a:pPr marL="355600" marR="6350" indent="-343535">
              <a:lnSpc>
                <a:spcPct val="130000"/>
              </a:lnSpc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  <a:tab pos="356235" algn="l"/>
                <a:tab pos="1303655" algn="l"/>
                <a:tab pos="2286635" algn="l"/>
                <a:tab pos="3157220" algn="l"/>
                <a:tab pos="4027170" algn="l"/>
                <a:tab pos="4795520" algn="l"/>
                <a:tab pos="5575935" algn="l"/>
                <a:tab pos="6388735" algn="l"/>
                <a:tab pos="7360920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ời	điểm	xuất	h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ện	c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ơ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	khó	t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ở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:	đê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,	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heo  mùa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...</a:t>
            </a:r>
            <a:endParaRPr sz="3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115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Tiền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sử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bản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thân,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gia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đình,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cơn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khó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thở</a:t>
            </a:r>
            <a:endParaRPr sz="32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115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Loại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trừ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bệnh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khác:</a:t>
            </a:r>
            <a:r>
              <a:rPr sz="32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dị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vật,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giãn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phế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quản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505582" y="4848250"/>
            <a:ext cx="6409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Hướng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≥ 12 tuổi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lớn của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BYT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4/2020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3375" y="32003"/>
            <a:ext cx="6974205" cy="1231900"/>
            <a:chOff x="1103375" y="32003"/>
            <a:chExt cx="6974205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375" y="32003"/>
              <a:ext cx="1911095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3159" y="32003"/>
              <a:ext cx="1818132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8455" y="32003"/>
              <a:ext cx="1674876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94860" y="32003"/>
              <a:ext cx="1318260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3331" y="32003"/>
              <a:ext cx="1882139" cy="1231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6999" y="32003"/>
              <a:ext cx="1600200" cy="123139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35988" y="176606"/>
            <a:ext cx="627126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Chẩn</a:t>
            </a:r>
            <a:r>
              <a:rPr spc="-20" dirty="0"/>
              <a:t> </a:t>
            </a:r>
            <a:r>
              <a:rPr dirty="0"/>
              <a:t>đoán</a:t>
            </a:r>
            <a:r>
              <a:rPr spc="-25" dirty="0"/>
              <a:t> </a:t>
            </a:r>
            <a:r>
              <a:rPr dirty="0"/>
              <a:t>hen</a:t>
            </a:r>
            <a:r>
              <a:rPr spc="-15" dirty="0"/>
              <a:t> </a:t>
            </a:r>
            <a:r>
              <a:rPr dirty="0"/>
              <a:t>trẻ</a:t>
            </a:r>
            <a:r>
              <a:rPr spc="-20" dirty="0"/>
              <a:t> </a:t>
            </a:r>
            <a:r>
              <a:rPr dirty="0"/>
              <a:t>&gt;</a:t>
            </a:r>
            <a:r>
              <a:rPr spc="-10" dirty="0"/>
              <a:t> </a:t>
            </a:r>
            <a:r>
              <a:rPr dirty="0"/>
              <a:t>12</a:t>
            </a:r>
            <a:r>
              <a:rPr spc="-15" dirty="0"/>
              <a:t> </a:t>
            </a:r>
            <a:r>
              <a:rPr dirty="0"/>
              <a:t>tuổi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405384" y="970788"/>
            <a:ext cx="8470900" cy="4069079"/>
            <a:chOff x="405384" y="970788"/>
            <a:chExt cx="8470900" cy="4069079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1197864"/>
              <a:ext cx="499872" cy="5196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0079" y="970788"/>
              <a:ext cx="1222247" cy="8991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7800" y="970788"/>
              <a:ext cx="1143000" cy="8991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4748" y="970788"/>
              <a:ext cx="1065276" cy="899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06623" y="970788"/>
              <a:ext cx="644651" cy="899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35223" y="970788"/>
              <a:ext cx="1030224" cy="899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49395" y="970788"/>
              <a:ext cx="1121664" cy="899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55007" y="970788"/>
              <a:ext cx="1143000" cy="8991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83480" y="970788"/>
              <a:ext cx="1062227" cy="899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31180" y="970788"/>
              <a:ext cx="1414272" cy="8991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12051" y="970788"/>
              <a:ext cx="633983" cy="8991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31507" y="970788"/>
              <a:ext cx="961644" cy="8991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78624" y="970788"/>
              <a:ext cx="1062227" cy="8991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926324" y="970788"/>
              <a:ext cx="848868" cy="8991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41791" y="970788"/>
              <a:ext cx="633983" cy="8991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0079" y="1604772"/>
              <a:ext cx="918971" cy="89915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81100" y="1604772"/>
              <a:ext cx="1345691" cy="8991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47316" y="1604772"/>
              <a:ext cx="918971" cy="8991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88335" y="1604772"/>
              <a:ext cx="935736" cy="8991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90672" y="1604772"/>
              <a:ext cx="644651" cy="89915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57372" y="1604772"/>
              <a:ext cx="1144524" cy="8991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23943" y="1604772"/>
              <a:ext cx="1063752" cy="8991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808219" y="1604772"/>
              <a:ext cx="1234439" cy="8991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63184" y="1604772"/>
              <a:ext cx="1121664" cy="8991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251448" y="1604772"/>
              <a:ext cx="635507" cy="89915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507480" y="1604772"/>
              <a:ext cx="918972" cy="89915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046976" y="1604772"/>
              <a:ext cx="1054607" cy="89915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722107" y="1604772"/>
              <a:ext cx="1053083" cy="89915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41791" y="1604772"/>
              <a:ext cx="633983" cy="89915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0079" y="2238755"/>
              <a:ext cx="1054608" cy="89915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76172" y="2238755"/>
              <a:ext cx="1232916" cy="89915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292095" y="2238755"/>
              <a:ext cx="1528571" cy="89915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287267" y="2238755"/>
              <a:ext cx="635508" cy="89915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604260" y="2238755"/>
              <a:ext cx="1223772" cy="89915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509516" y="2238755"/>
              <a:ext cx="1143000" cy="89915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35524" y="2238755"/>
              <a:ext cx="1065276" cy="89915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082284" y="2238755"/>
              <a:ext cx="1120139" cy="89915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885431" y="2238755"/>
              <a:ext cx="1031748" cy="89915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598664" y="2238755"/>
              <a:ext cx="737616" cy="89915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802879" y="2238755"/>
              <a:ext cx="667512" cy="89915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936991" y="2238755"/>
              <a:ext cx="938783" cy="89915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40079" y="2872739"/>
              <a:ext cx="1257300" cy="89916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63980" y="2872739"/>
              <a:ext cx="633983" cy="89916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581911" y="2872739"/>
              <a:ext cx="917448" cy="89916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083307" y="2872739"/>
              <a:ext cx="1030224" cy="89916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695956" y="2872739"/>
              <a:ext cx="1030223" cy="89916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308604" y="2872739"/>
              <a:ext cx="1155191" cy="8991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930395" y="2872739"/>
              <a:ext cx="633984" cy="8991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148328" y="2872739"/>
              <a:ext cx="1222248" cy="89916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52999" y="2872739"/>
              <a:ext cx="1143000" cy="89916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79948" y="2872739"/>
              <a:ext cx="1062227" cy="89916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326124" y="2872739"/>
              <a:ext cx="1345692" cy="89916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255764" y="2872739"/>
              <a:ext cx="1120140" cy="89916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959852" y="2872739"/>
              <a:ext cx="915924" cy="89916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40079" y="3506723"/>
              <a:ext cx="1030224" cy="89916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338072" y="3506723"/>
              <a:ext cx="1232916" cy="89916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238756" y="3506723"/>
              <a:ext cx="1062228" cy="89916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968751" y="3506723"/>
              <a:ext cx="938784" cy="89916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573779" y="3506723"/>
              <a:ext cx="917448" cy="89916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158995" y="3506723"/>
              <a:ext cx="1301496" cy="89916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126736" y="3506723"/>
              <a:ext cx="1267967" cy="89916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861304" y="3506723"/>
              <a:ext cx="633984" cy="89916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163055" y="3506723"/>
              <a:ext cx="1356359" cy="89916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185660" y="3506723"/>
              <a:ext cx="1690116" cy="89916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40079" y="4140706"/>
              <a:ext cx="1394459" cy="89916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01139" y="4140706"/>
              <a:ext cx="635508" cy="89916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700784" y="4140706"/>
              <a:ext cx="1531620" cy="89916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699004" y="4140706"/>
              <a:ext cx="635507" cy="899160"/>
            </a:xfrm>
            <a:prstGeom prst="rect">
              <a:avLst/>
            </a:prstGeom>
          </p:spPr>
        </p:pic>
      </p:grpSp>
      <p:sp>
        <p:nvSpPr>
          <p:cNvPr id="79" name="object 79"/>
          <p:cNvSpPr txBox="1"/>
          <p:nvPr/>
        </p:nvSpPr>
        <p:spPr>
          <a:xfrm>
            <a:off x="535940" y="927610"/>
            <a:ext cx="8073390" cy="38309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 algn="just">
              <a:lnSpc>
                <a:spcPct val="130000"/>
              </a:lnSpc>
              <a:spcBef>
                <a:spcPts val="10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62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Cơn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khó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thở: bắt đầu khó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thở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chậm, thì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thở ra,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 có</a:t>
            </a:r>
            <a:r>
              <a:rPr sz="3200" spc="4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tiếng</a:t>
            </a:r>
            <a:r>
              <a:rPr sz="3200" spc="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cò</a:t>
            </a:r>
            <a:r>
              <a:rPr sz="3200" spc="4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cứ;</a:t>
            </a:r>
            <a:r>
              <a:rPr sz="3200" spc="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khó</a:t>
            </a:r>
            <a:r>
              <a:rPr sz="3200" spc="4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thở</a:t>
            </a:r>
            <a:r>
              <a:rPr sz="32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tăng</a:t>
            </a:r>
            <a:r>
              <a:rPr sz="3200" spc="4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dần,</a:t>
            </a:r>
            <a:r>
              <a:rPr sz="32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vã</a:t>
            </a:r>
            <a:r>
              <a:rPr sz="32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mồ</a:t>
            </a:r>
            <a:r>
              <a:rPr sz="3200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hôi, </a:t>
            </a:r>
            <a:r>
              <a:rPr sz="3200" spc="-7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nói</a:t>
            </a:r>
            <a:r>
              <a:rPr sz="32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ngắt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quãng.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Cơn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khó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thở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kéo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dài  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5-15 </a:t>
            </a:r>
            <a:r>
              <a:rPr sz="3200" spc="-7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phút,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có thể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dài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hơn. Cơn khó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thở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giảm dần 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và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kết</a:t>
            </a:r>
            <a:r>
              <a:rPr sz="3200" spc="7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thúc</a:t>
            </a:r>
            <a:r>
              <a:rPr sz="3200" spc="7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với</a:t>
            </a:r>
            <a:r>
              <a:rPr sz="3200" spc="7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ho</a:t>
            </a:r>
            <a:r>
              <a:rPr sz="3200" spc="7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3200" spc="7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khạc</a:t>
            </a:r>
            <a:r>
              <a:rPr sz="3200" spc="7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đờm.</a:t>
            </a:r>
            <a:r>
              <a:rPr sz="3200" spc="7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Đờm</a:t>
            </a:r>
            <a:r>
              <a:rPr sz="3200" spc="7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thường </a:t>
            </a:r>
            <a:r>
              <a:rPr sz="3200" spc="-7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trong,</a:t>
            </a:r>
            <a:r>
              <a:rPr sz="32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quánh.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505582" y="4827219"/>
            <a:ext cx="6409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Hướng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≥ 12 tuổi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lớn của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BYT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4/2020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3375" y="50292"/>
            <a:ext cx="6974205" cy="1231900"/>
            <a:chOff x="1103375" y="50292"/>
            <a:chExt cx="6974205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375" y="50292"/>
              <a:ext cx="1911095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3159" y="50292"/>
              <a:ext cx="1818132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8455" y="50292"/>
              <a:ext cx="1674876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94860" y="50292"/>
              <a:ext cx="1318260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3331" y="50292"/>
              <a:ext cx="1882139" cy="1231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6999" y="50292"/>
              <a:ext cx="1600200" cy="123139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35988" y="195199"/>
            <a:ext cx="62706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Chẩn</a:t>
            </a:r>
            <a:r>
              <a:rPr spc="-15" dirty="0"/>
              <a:t> </a:t>
            </a:r>
            <a:r>
              <a:rPr dirty="0"/>
              <a:t>đoán</a:t>
            </a:r>
            <a:r>
              <a:rPr spc="-25" dirty="0"/>
              <a:t> </a:t>
            </a:r>
            <a:r>
              <a:rPr dirty="0"/>
              <a:t>hen</a:t>
            </a:r>
            <a:r>
              <a:rPr spc="-20" dirty="0"/>
              <a:t> </a:t>
            </a:r>
            <a:r>
              <a:rPr dirty="0"/>
              <a:t>trẻ</a:t>
            </a:r>
            <a:r>
              <a:rPr spc="-20" dirty="0"/>
              <a:t> </a:t>
            </a:r>
            <a:r>
              <a:rPr dirty="0"/>
              <a:t>&gt;</a:t>
            </a:r>
            <a:r>
              <a:rPr spc="-15" dirty="0"/>
              <a:t> </a:t>
            </a:r>
            <a:r>
              <a:rPr dirty="0"/>
              <a:t>12</a:t>
            </a:r>
            <a:r>
              <a:rPr spc="-15" dirty="0"/>
              <a:t> </a:t>
            </a:r>
            <a:r>
              <a:rPr dirty="0"/>
              <a:t>tuổi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97179" y="891539"/>
            <a:ext cx="8578850" cy="4020820"/>
            <a:chOff x="297179" y="891539"/>
            <a:chExt cx="8578850" cy="402082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7179" y="891539"/>
              <a:ext cx="1031747" cy="8991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111" y="891539"/>
              <a:ext cx="1321308" cy="8991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3079" y="891539"/>
              <a:ext cx="1327404" cy="8991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74619" y="891539"/>
              <a:ext cx="1463040" cy="899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01795" y="891539"/>
              <a:ext cx="1054608" cy="899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23003" y="891539"/>
              <a:ext cx="646176" cy="899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5384" y="1947672"/>
              <a:ext cx="499872" cy="5196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0079" y="1720595"/>
              <a:ext cx="1530095" cy="8991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35835" y="1720595"/>
              <a:ext cx="1133856" cy="8991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36291" y="1720595"/>
              <a:ext cx="646176" cy="8991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48128" y="1720595"/>
              <a:ext cx="1258824" cy="8991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72612" y="1720595"/>
              <a:ext cx="1694688" cy="8991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5384" y="2776727"/>
              <a:ext cx="499872" cy="51968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0079" y="2549651"/>
              <a:ext cx="1527047" cy="8991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76983" y="2549651"/>
              <a:ext cx="1130808" cy="8991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74391" y="2549651"/>
              <a:ext cx="646176" cy="8991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30424" y="2549651"/>
              <a:ext cx="984503" cy="8991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24784" y="2549651"/>
              <a:ext cx="1232916" cy="8991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67556" y="2549651"/>
              <a:ext cx="1458468" cy="8991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34356" y="2549651"/>
              <a:ext cx="1053084" cy="8991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97295" y="2549651"/>
              <a:ext cx="1008888" cy="8991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414515" y="2549651"/>
              <a:ext cx="1528571" cy="8991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51420" y="2549651"/>
              <a:ext cx="1324355" cy="89916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40079" y="3281172"/>
              <a:ext cx="1054608" cy="8991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93876" y="3281172"/>
              <a:ext cx="1324356" cy="89915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18944" y="3281172"/>
              <a:ext cx="1235963" cy="89915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054096" y="3281172"/>
              <a:ext cx="1063752" cy="89915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720083" y="3281172"/>
              <a:ext cx="1435608" cy="89915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756403" y="3281172"/>
              <a:ext cx="1232915" cy="89915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591556" y="3281172"/>
              <a:ext cx="1120140" cy="89915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312408" y="3281172"/>
              <a:ext cx="1324356" cy="89915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03363" y="3281172"/>
              <a:ext cx="646176" cy="89915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350251" y="3281172"/>
              <a:ext cx="1030224" cy="89915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981187" y="3281172"/>
              <a:ext cx="894588" cy="89915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40079" y="4012691"/>
              <a:ext cx="1301495" cy="89916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08176" y="4012691"/>
              <a:ext cx="737615" cy="89916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12391" y="4012691"/>
              <a:ext cx="1437132" cy="89916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615184" y="4012691"/>
              <a:ext cx="757428" cy="89916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939796" y="4012691"/>
              <a:ext cx="941832" cy="89916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348228" y="4012691"/>
              <a:ext cx="871727" cy="89916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787139" y="4012691"/>
              <a:ext cx="1077467" cy="89916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431791" y="4012691"/>
              <a:ext cx="963167" cy="89916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60620" y="4012691"/>
              <a:ext cx="1146048" cy="89916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672327" y="4012691"/>
              <a:ext cx="1235964" cy="89916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473951" y="4012691"/>
              <a:ext cx="2389631" cy="899160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535940" y="994105"/>
            <a:ext cx="8073390" cy="3636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Đo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chức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năng</a:t>
            </a:r>
            <a:r>
              <a:rPr sz="32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thông</a:t>
            </a:r>
            <a:r>
              <a:rPr sz="32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khí:</a:t>
            </a:r>
            <a:endParaRPr sz="3200">
              <a:latin typeface="Times New Roman"/>
              <a:cs typeface="Times New Roman"/>
            </a:endParaRPr>
          </a:p>
          <a:p>
            <a:pPr marL="355600" indent="-343535" algn="just">
              <a:lnSpc>
                <a:spcPct val="100000"/>
              </a:lnSpc>
              <a:spcBef>
                <a:spcPts val="269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623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Ngoài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cơn:</a:t>
            </a:r>
            <a:r>
              <a:rPr sz="3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bình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thường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3535" algn="just">
              <a:lnSpc>
                <a:spcPct val="150000"/>
              </a:lnSpc>
              <a:spcBef>
                <a:spcPts val="77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6235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Trong cơn: rối loạn thông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khí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tắc nghẽn phục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hồi hoàn toàn với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thuốc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giãn phế quản: chỉ số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FEV1/FVC</a:t>
            </a:r>
            <a:r>
              <a:rPr sz="32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≥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75%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sau hít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400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mcg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Salbutamol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505582" y="4848250"/>
            <a:ext cx="6408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Hướng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≥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12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tuổi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lớn của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BYT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4/2020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23616" y="0"/>
            <a:ext cx="3138170" cy="1214755"/>
            <a:chOff x="3023616" y="0"/>
            <a:chExt cx="3138170" cy="12147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23616" y="0"/>
              <a:ext cx="1911095" cy="12146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0"/>
              <a:ext cx="1818131" cy="121462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57498" y="128092"/>
            <a:ext cx="24333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Tổng</a:t>
            </a:r>
            <a:r>
              <a:rPr spc="-85" dirty="0"/>
              <a:t> </a:t>
            </a:r>
            <a:r>
              <a:rPr dirty="0"/>
              <a:t>quan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27659" y="1082039"/>
            <a:ext cx="8514715" cy="3563620"/>
            <a:chOff x="327659" y="1082039"/>
            <a:chExt cx="8514715" cy="35636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47" y="1281683"/>
              <a:ext cx="438912" cy="4587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559" y="1082039"/>
              <a:ext cx="1219200" cy="7894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8759" y="1082039"/>
              <a:ext cx="1078992" cy="789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08276" y="1082039"/>
              <a:ext cx="1024127" cy="7894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49880" y="1082039"/>
              <a:ext cx="1383792" cy="7894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52671" y="1082039"/>
              <a:ext cx="826008" cy="7894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96156" y="1082039"/>
              <a:ext cx="982979" cy="7894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47" y="1836419"/>
              <a:ext cx="438912" cy="45872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0559" y="1636775"/>
              <a:ext cx="1060704" cy="7894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51787" y="1636775"/>
              <a:ext cx="1021080" cy="78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93392" y="1636775"/>
              <a:ext cx="917447" cy="78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29839" y="1636775"/>
              <a:ext cx="1024127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84576" y="1636775"/>
              <a:ext cx="557784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59836" y="1636775"/>
              <a:ext cx="826008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04844" y="1636775"/>
              <a:ext cx="1383791" cy="789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06112" y="1636775"/>
              <a:ext cx="903732" cy="789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28844" y="1636775"/>
              <a:ext cx="1082039" cy="789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28359" y="1636775"/>
              <a:ext cx="961643" cy="789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09004" y="1636775"/>
              <a:ext cx="1002792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30795" y="1636775"/>
              <a:ext cx="725424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475219" y="1636775"/>
              <a:ext cx="844296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938516" y="1636775"/>
              <a:ext cx="900683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47" y="2391155"/>
              <a:ext cx="438912" cy="4587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559" y="2191511"/>
              <a:ext cx="1219200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08759" y="2191511"/>
              <a:ext cx="982979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10739" y="2191511"/>
              <a:ext cx="903732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45080" y="2191511"/>
              <a:ext cx="557783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721864" y="2191511"/>
              <a:ext cx="1175003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15867" y="2191511"/>
              <a:ext cx="903732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037075" y="2191511"/>
              <a:ext cx="804672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462271" y="2191511"/>
              <a:ext cx="804672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885944" y="2191511"/>
              <a:ext cx="903731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407151" y="2191511"/>
              <a:ext cx="760476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786627" y="2191511"/>
              <a:ext cx="1182624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47" y="2945891"/>
              <a:ext cx="438912" cy="4587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70559" y="2746247"/>
              <a:ext cx="1082040" cy="7894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71599" y="2746247"/>
              <a:ext cx="1383791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374392" y="2746247"/>
              <a:ext cx="1082040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073908" y="2746247"/>
              <a:ext cx="1182623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874007" y="2746247"/>
              <a:ext cx="903732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396739" y="2746247"/>
              <a:ext cx="1060703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88051" y="2746247"/>
              <a:ext cx="557784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64836" y="2746247"/>
              <a:ext cx="982980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766815" y="2746247"/>
              <a:ext cx="903732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27659" y="3300983"/>
              <a:ext cx="588264" cy="78943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6531" y="3300983"/>
              <a:ext cx="669036" cy="78943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03147" y="3300983"/>
              <a:ext cx="1040891" cy="78943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31620" y="3300983"/>
              <a:ext cx="804671" cy="78943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023871" y="3300983"/>
              <a:ext cx="1540764" cy="78943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250692" y="3300983"/>
              <a:ext cx="1141476" cy="78943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079748" y="3300983"/>
              <a:ext cx="804672" cy="78943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70475" y="3300983"/>
              <a:ext cx="1316736" cy="78943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574792" y="3300983"/>
              <a:ext cx="1178052" cy="78943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440424" y="3300983"/>
              <a:ext cx="1042416" cy="78943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168895" y="3300983"/>
              <a:ext cx="982979" cy="78943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837931" y="3300983"/>
              <a:ext cx="1004316" cy="78943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27659" y="3855719"/>
              <a:ext cx="1013460" cy="78943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1727" y="3855719"/>
              <a:ext cx="557784" cy="7894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48511" y="3855719"/>
              <a:ext cx="961644" cy="7894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29156" y="3855719"/>
              <a:ext cx="1002792" cy="7894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249424" y="3855719"/>
              <a:ext cx="656844" cy="7894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26792" y="3855719"/>
              <a:ext cx="844295" cy="78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90087" y="3855719"/>
              <a:ext cx="900684" cy="789432"/>
            </a:xfrm>
            <a:prstGeom prst="rect">
              <a:avLst/>
            </a:prstGeom>
          </p:spPr>
        </p:pic>
      </p:grpSp>
      <p:sp>
        <p:nvSpPr>
          <p:cNvPr id="70" name="object 70"/>
          <p:cNvSpPr txBox="1"/>
          <p:nvPr/>
        </p:nvSpPr>
        <p:spPr>
          <a:xfrm>
            <a:off x="535940" y="1044092"/>
            <a:ext cx="8072120" cy="335534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11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Bệnh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mạn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tính đường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hô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hấp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101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Gặp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mọi</a:t>
            </a:r>
            <a:r>
              <a:rPr sz="2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lứa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tuổi,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xu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hướng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gia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tăng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đặc biệt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100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Bệnh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kéo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dài,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phức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tạp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thể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tử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vong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101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Ảnh hưởng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hoạt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động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thể chất,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học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tập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ts val="4370"/>
              </a:lnSpc>
              <a:spcBef>
                <a:spcPts val="110"/>
              </a:spcBef>
              <a:tabLst>
                <a:tab pos="488315" algn="l"/>
                <a:tab pos="1216660" algn="l"/>
                <a:tab pos="1708785" algn="l"/>
                <a:tab pos="2936240" algn="l"/>
                <a:tab pos="3764915" algn="l"/>
                <a:tab pos="4255770" algn="l"/>
                <a:tab pos="5260340" algn="l"/>
                <a:tab pos="6126480" algn="l"/>
                <a:tab pos="6854825" algn="l"/>
                <a:tab pos="752411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-&gt;	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Cầ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ó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chương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rì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k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ế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hoạ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ểm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át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phù  hợp,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đặc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biệt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ở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3375" y="50292"/>
            <a:ext cx="6974205" cy="1231900"/>
            <a:chOff x="1103375" y="50292"/>
            <a:chExt cx="6974205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375" y="50292"/>
              <a:ext cx="1911095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3159" y="50292"/>
              <a:ext cx="1818132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8455" y="50292"/>
              <a:ext cx="1674876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94860" y="50292"/>
              <a:ext cx="1318260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3331" y="50292"/>
              <a:ext cx="1882139" cy="1231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6999" y="50292"/>
              <a:ext cx="1600200" cy="123139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Chẩn</a:t>
            </a:r>
            <a:r>
              <a:rPr spc="-15" dirty="0"/>
              <a:t> </a:t>
            </a:r>
            <a:r>
              <a:rPr dirty="0"/>
              <a:t>đoán</a:t>
            </a:r>
            <a:r>
              <a:rPr spc="-25" dirty="0"/>
              <a:t> </a:t>
            </a:r>
            <a:r>
              <a:rPr dirty="0"/>
              <a:t>hen</a:t>
            </a:r>
            <a:r>
              <a:rPr spc="-20" dirty="0"/>
              <a:t> </a:t>
            </a:r>
            <a:r>
              <a:rPr dirty="0"/>
              <a:t>trẻ</a:t>
            </a:r>
            <a:r>
              <a:rPr spc="-20" dirty="0"/>
              <a:t> </a:t>
            </a:r>
            <a:r>
              <a:rPr dirty="0"/>
              <a:t>&gt;</a:t>
            </a:r>
            <a:r>
              <a:rPr spc="-15" dirty="0"/>
              <a:t> </a:t>
            </a:r>
            <a:r>
              <a:rPr dirty="0"/>
              <a:t>12</a:t>
            </a:r>
            <a:r>
              <a:rPr spc="-15" dirty="0"/>
              <a:t> </a:t>
            </a:r>
            <a:r>
              <a:rPr dirty="0"/>
              <a:t>tuổi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175260" y="963167"/>
            <a:ext cx="8895715" cy="3990340"/>
            <a:chOff x="175260" y="963167"/>
            <a:chExt cx="8895715" cy="399034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260" y="963167"/>
              <a:ext cx="859536" cy="7894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5319" y="963167"/>
              <a:ext cx="1082040" cy="7894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54835" y="963167"/>
              <a:ext cx="925068" cy="7894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97380" y="963167"/>
              <a:ext cx="1281683" cy="789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96539" y="963167"/>
              <a:ext cx="925067" cy="7894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39083" y="963167"/>
              <a:ext cx="826008" cy="7894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84092" y="963167"/>
              <a:ext cx="1161288" cy="7894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62856" y="963167"/>
              <a:ext cx="938784" cy="789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20639" y="963167"/>
              <a:ext cx="1304543" cy="7894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42660" y="963167"/>
              <a:ext cx="1103376" cy="7894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63512" y="963167"/>
              <a:ext cx="804672" cy="7894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98791" y="963167"/>
              <a:ext cx="568451" cy="7894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9748" y="1802891"/>
              <a:ext cx="438912" cy="4587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8160" y="1603247"/>
              <a:ext cx="685800" cy="789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4568" y="1603247"/>
              <a:ext cx="982980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36548" y="1603247"/>
              <a:ext cx="669035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36192" y="1603247"/>
              <a:ext cx="826008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92808" y="1603247"/>
              <a:ext cx="765048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68295" y="1603247"/>
              <a:ext cx="943356" cy="7894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29127" y="1603247"/>
              <a:ext cx="826008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74136" y="1603247"/>
              <a:ext cx="1103376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094988" y="1603247"/>
              <a:ext cx="845819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558283" y="1603247"/>
              <a:ext cx="1004315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093207" y="1603247"/>
              <a:ext cx="659891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83707" y="1603247"/>
              <a:ext cx="647700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37275" y="1603247"/>
              <a:ext cx="2028444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196328" y="1603247"/>
              <a:ext cx="557783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9748" y="2442971"/>
              <a:ext cx="438912" cy="4587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18160" y="2243327"/>
              <a:ext cx="804672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53440" y="2243327"/>
              <a:ext cx="804672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84732" y="2243327"/>
              <a:ext cx="1178052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089404" y="2243327"/>
              <a:ext cx="1013459" cy="7894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729483" y="2243327"/>
              <a:ext cx="826007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86099" y="2243327"/>
              <a:ext cx="765048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477768" y="2243327"/>
              <a:ext cx="1095756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200144" y="2243327"/>
              <a:ext cx="903731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730495" y="2243327"/>
              <a:ext cx="824484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181600" y="2243327"/>
              <a:ext cx="1101852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910071" y="2243327"/>
              <a:ext cx="1120140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656831" y="2243327"/>
              <a:ext cx="804672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088124" y="2243327"/>
              <a:ext cx="1237487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952231" y="2243327"/>
              <a:ext cx="1118616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18160" y="2883407"/>
              <a:ext cx="1161288" cy="78943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63979" y="2883407"/>
              <a:ext cx="647700" cy="78943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542287" y="2883407"/>
              <a:ext cx="647700" cy="78943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874520" y="2883407"/>
              <a:ext cx="932688" cy="78943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491739" y="2883407"/>
              <a:ext cx="656844" cy="78943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833115" y="2883407"/>
              <a:ext cx="1304544" cy="78943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822192" y="2883407"/>
              <a:ext cx="1161288" cy="78943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668012" y="2883407"/>
              <a:ext cx="1181100" cy="78943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533644" y="2883407"/>
              <a:ext cx="1258824" cy="78943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477000" y="2883407"/>
              <a:ext cx="1082040" cy="78943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243571" y="2883407"/>
              <a:ext cx="982979" cy="78943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911083" y="2883407"/>
              <a:ext cx="1159764" cy="78943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18160" y="3523488"/>
              <a:ext cx="1258824" cy="7894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95984" y="3523488"/>
              <a:ext cx="1013460" cy="7894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028443" y="3523488"/>
              <a:ext cx="826007" cy="7894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85060" y="3523488"/>
              <a:ext cx="765048" cy="78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769108" y="3523488"/>
              <a:ext cx="925068" cy="78943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311652" y="3523488"/>
              <a:ext cx="1360931" cy="78943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290060" y="3523488"/>
              <a:ext cx="1182624" cy="78943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090160" y="3523488"/>
              <a:ext cx="1260348" cy="78943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967983" y="3523488"/>
              <a:ext cx="1082039" cy="78943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667500" y="3523488"/>
              <a:ext cx="982979" cy="78943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269479" y="3523488"/>
              <a:ext cx="1280159" cy="78943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9748" y="4363211"/>
              <a:ext cx="438912" cy="45872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18160" y="4163567"/>
              <a:ext cx="725423" cy="78943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74192" y="4163567"/>
              <a:ext cx="961644" cy="78943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356360" y="4163567"/>
              <a:ext cx="1178052" cy="78943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54936" y="4163567"/>
              <a:ext cx="669036" cy="78943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54580" y="4163567"/>
              <a:ext cx="826007" cy="78943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711195" y="4163567"/>
              <a:ext cx="765047" cy="78943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96767" y="4163567"/>
              <a:ext cx="943356" cy="78943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657600" y="4163567"/>
              <a:ext cx="647700" cy="78943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24300" y="4163567"/>
              <a:ext cx="1103376" cy="78943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645151" y="4163567"/>
              <a:ext cx="746760" cy="78943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010912" y="4163567"/>
              <a:ext cx="826008" cy="78943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455919" y="4163567"/>
              <a:ext cx="1139952" cy="78943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214871" y="4163567"/>
              <a:ext cx="1161287" cy="78943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993636" y="4163567"/>
              <a:ext cx="957072" cy="789432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383540" y="839449"/>
            <a:ext cx="8454390" cy="3867150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5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Sự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biến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đổi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thông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khí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đo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bằng lưu lượng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đỉnh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kế:</a:t>
            </a:r>
            <a:endParaRPr sz="2800">
              <a:latin typeface="Times New Roman"/>
              <a:cs typeface="Times New Roman"/>
            </a:endParaRPr>
          </a:p>
          <a:p>
            <a:pPr marL="355600" indent="-342900" algn="just">
              <a:lnSpc>
                <a:spcPct val="100000"/>
              </a:lnSpc>
              <a:spcBef>
                <a:spcPts val="168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Tăng &gt;15%</a:t>
            </a:r>
            <a:r>
              <a:rPr sz="2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sau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30 phút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hít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400μg</a:t>
            </a:r>
            <a:r>
              <a:rPr sz="2800" spc="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salbutamol.</a:t>
            </a:r>
            <a:endParaRPr sz="280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150000"/>
              </a:lnSpc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Biến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thiên hơn 20% giữa lần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đo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buổi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sáng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và chiều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cách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nhau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12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giờ ở người bệnh dùng thuốc giãn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phế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quản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(hoặc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hơn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10%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khi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không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dùng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thuốc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giãn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phế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quản)</a:t>
            </a:r>
            <a:endParaRPr sz="2800">
              <a:latin typeface="Times New Roman"/>
              <a:cs typeface="Times New Roman"/>
            </a:endParaRPr>
          </a:p>
          <a:p>
            <a:pPr marL="355600" indent="-342900" algn="just">
              <a:lnSpc>
                <a:spcPct val="100000"/>
              </a:lnSpc>
              <a:spcBef>
                <a:spcPts val="168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Hoặc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giảm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&gt;15%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sau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phút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đi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bộ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hoặc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gắng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sức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505582" y="4848250"/>
            <a:ext cx="6408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Hướng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≥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12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tuổi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lớn của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BYT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4/2020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280517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868"/>
                  </a:moveTo>
                  <a:lnTo>
                    <a:pt x="9140887" y="46786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374091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8" y="466725"/>
              <a:ext cx="9141460" cy="1870710"/>
            </a:xfrm>
            <a:custGeom>
              <a:avLst/>
              <a:gdLst/>
              <a:ahLst/>
              <a:cxnLst/>
              <a:rect l="l" t="t" r="r" b="b"/>
              <a:pathLst>
                <a:path w="9141460" h="1870710">
                  <a:moveTo>
                    <a:pt x="0" y="466725"/>
                  </a:moveTo>
                  <a:lnTo>
                    <a:pt x="9140887" y="466725"/>
                  </a:lnTo>
                </a:path>
                <a:path w="9141460" h="1870710">
                  <a:moveTo>
                    <a:pt x="0" y="1870456"/>
                  </a:moveTo>
                  <a:lnTo>
                    <a:pt x="9140887" y="1870456"/>
                  </a:lnTo>
                </a:path>
                <a:path w="9141460" h="1870710">
                  <a:moveTo>
                    <a:pt x="0" y="1402588"/>
                  </a:moveTo>
                  <a:lnTo>
                    <a:pt x="9140887" y="1402588"/>
                  </a:lnTo>
                </a:path>
                <a:path w="9141460" h="1870710">
                  <a:moveTo>
                    <a:pt x="0" y="934592"/>
                  </a:moveTo>
                  <a:lnTo>
                    <a:pt x="9140887" y="934592"/>
                  </a:lnTo>
                </a:path>
                <a:path w="9141460" h="187071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6825" y="24091"/>
            <a:ext cx="6610350" cy="48433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537586" y="4866233"/>
            <a:ext cx="6409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dẫn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≥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12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tuổi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và người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lớn của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BYT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4/2020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4340" y="1476755"/>
            <a:ext cx="8481060" cy="1999614"/>
            <a:chOff x="434340" y="1476755"/>
            <a:chExt cx="8481060" cy="199961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340" y="1476755"/>
              <a:ext cx="2385060" cy="19994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2995" y="1476755"/>
              <a:ext cx="2141220" cy="19994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6288" y="1476755"/>
              <a:ext cx="2596895" cy="19994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5255" y="1476755"/>
              <a:ext cx="2828544" cy="19994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7272" y="1476755"/>
              <a:ext cx="2548128" cy="199948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83386" y="1720418"/>
            <a:ext cx="733170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44775" algn="l"/>
              </a:tabLst>
            </a:pPr>
            <a:r>
              <a:rPr sz="7200" b="1" spc="-5" dirty="0">
                <a:latin typeface="Times New Roman"/>
                <a:cs typeface="Times New Roman"/>
              </a:rPr>
              <a:t>Xử</a:t>
            </a:r>
            <a:r>
              <a:rPr sz="7200" b="1" spc="15" dirty="0">
                <a:latin typeface="Times New Roman"/>
                <a:cs typeface="Times New Roman"/>
              </a:rPr>
              <a:t> </a:t>
            </a:r>
            <a:r>
              <a:rPr sz="7200" b="1" spc="-5" dirty="0">
                <a:latin typeface="Times New Roman"/>
                <a:cs typeface="Times New Roman"/>
              </a:rPr>
              <a:t>trí	cơn</a:t>
            </a:r>
            <a:r>
              <a:rPr sz="7200" b="1" spc="-40" dirty="0">
                <a:latin typeface="Times New Roman"/>
                <a:cs typeface="Times New Roman"/>
              </a:rPr>
              <a:t> </a:t>
            </a:r>
            <a:r>
              <a:rPr sz="7200" b="1" dirty="0">
                <a:latin typeface="Times New Roman"/>
                <a:cs typeface="Times New Roman"/>
              </a:rPr>
              <a:t>hen</a:t>
            </a:r>
            <a:r>
              <a:rPr sz="7200" b="1" spc="-40" dirty="0">
                <a:latin typeface="Times New Roman"/>
                <a:cs typeface="Times New Roman"/>
              </a:rPr>
              <a:t> </a:t>
            </a:r>
            <a:r>
              <a:rPr sz="7200" b="1" dirty="0">
                <a:latin typeface="Times New Roman"/>
                <a:cs typeface="Times New Roman"/>
              </a:rPr>
              <a:t>cấp</a:t>
            </a:r>
            <a:endParaRPr sz="7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247" y="2339339"/>
            <a:ext cx="8859520" cy="2804160"/>
            <a:chOff x="79247" y="2339339"/>
            <a:chExt cx="8859520" cy="2804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7" y="2339339"/>
              <a:ext cx="1071372" cy="7894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384" y="2339339"/>
              <a:ext cx="982979" cy="7894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5128" y="2339339"/>
              <a:ext cx="960120" cy="7894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1012" y="2339339"/>
              <a:ext cx="725424" cy="7894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2199" y="2339339"/>
              <a:ext cx="932688" cy="7894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30652" y="2339339"/>
              <a:ext cx="1001268" cy="789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67683" y="2339339"/>
              <a:ext cx="1120139" cy="7894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3588" y="2339339"/>
              <a:ext cx="1159764" cy="7894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19115" y="2339339"/>
              <a:ext cx="903732" cy="7894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58612" y="2339339"/>
              <a:ext cx="960119" cy="7894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54495" y="2339339"/>
              <a:ext cx="940307" cy="7894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30567" y="2339339"/>
              <a:ext cx="1120140" cy="7894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86471" y="2339339"/>
              <a:ext cx="1351787" cy="7894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247" y="2766059"/>
              <a:ext cx="1004316" cy="7894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4567" y="2766059"/>
              <a:ext cx="932688" cy="7894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97864" y="2766059"/>
              <a:ext cx="557784" cy="789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06651" y="2766059"/>
              <a:ext cx="914399" cy="7894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72055" y="2766059"/>
              <a:ext cx="1004316" cy="7894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27375" y="2766059"/>
              <a:ext cx="981455" cy="7894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59836" y="2766059"/>
              <a:ext cx="1139952" cy="7894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50792" y="2766059"/>
              <a:ext cx="1161288" cy="7894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63083" y="2766059"/>
              <a:ext cx="1175003" cy="7894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689092" y="2766059"/>
              <a:ext cx="804672" cy="7894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44768" y="2766059"/>
              <a:ext cx="1178052" cy="78943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73824" y="2766059"/>
              <a:ext cx="1155192" cy="78943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780019" y="2766059"/>
              <a:ext cx="1158240" cy="7894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9247" y="3192779"/>
              <a:ext cx="826008" cy="7894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73024" y="3192779"/>
              <a:ext cx="982980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23772" y="3192779"/>
              <a:ext cx="803147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94687" y="3192779"/>
              <a:ext cx="1260348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21280" y="3192779"/>
              <a:ext cx="725423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14471" y="3192779"/>
              <a:ext cx="940308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622547" y="3192779"/>
              <a:ext cx="1082039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372356" y="3192779"/>
              <a:ext cx="1080515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120639" y="3192779"/>
              <a:ext cx="982980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771388" y="3192779"/>
              <a:ext cx="923543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362700" y="3192779"/>
              <a:ext cx="923544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954012" y="3192779"/>
              <a:ext cx="1159763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781543" y="3192779"/>
              <a:ext cx="1156716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9247" y="3619500"/>
              <a:ext cx="1082040" cy="7894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04671" y="3619500"/>
              <a:ext cx="1082040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528572" y="3619500"/>
              <a:ext cx="925067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097024" y="3619500"/>
              <a:ext cx="1082039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822447" y="3619500"/>
              <a:ext cx="784860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137915" y="3619500"/>
              <a:ext cx="557783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9083" y="3619500"/>
              <a:ext cx="1071372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053839" y="3619500"/>
              <a:ext cx="963167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660392" y="3619500"/>
              <a:ext cx="804672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108447" y="3619500"/>
              <a:ext cx="903731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655563" y="3619500"/>
              <a:ext cx="984504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283451" y="3619500"/>
              <a:ext cx="745235" cy="78943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672071" y="3619500"/>
              <a:ext cx="658368" cy="78943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973824" y="3619500"/>
              <a:ext cx="1161287" cy="78943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778495" y="3619500"/>
              <a:ext cx="1159763" cy="7894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9247" y="4046219"/>
              <a:ext cx="804671" cy="78943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28828" y="4046219"/>
              <a:ext cx="1184148" cy="78943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357884" y="4046219"/>
              <a:ext cx="1138428" cy="7894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141220" y="4046219"/>
              <a:ext cx="1159763" cy="78943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4368" y="4046219"/>
              <a:ext cx="982980" cy="7894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572256" y="4046219"/>
              <a:ext cx="1223772" cy="78943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439412" y="4046219"/>
              <a:ext cx="826008" cy="78943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96027" y="4046219"/>
              <a:ext cx="557784" cy="7894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998719" y="4046219"/>
              <a:ext cx="923544" cy="7894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567171" y="4046219"/>
              <a:ext cx="923544" cy="7894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35624" y="4046219"/>
              <a:ext cx="725424" cy="7894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505956" y="4046219"/>
              <a:ext cx="1080516" cy="78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231379" y="4046219"/>
              <a:ext cx="1080516" cy="78943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956804" y="4046219"/>
              <a:ext cx="981455" cy="78943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9247" y="4472939"/>
              <a:ext cx="1002791" cy="67056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99515" y="4472939"/>
              <a:ext cx="961644" cy="67056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281684" y="4472939"/>
              <a:ext cx="1161288" cy="670560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288137" y="2431160"/>
            <a:ext cx="8417560" cy="2586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Cơn hen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cấp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là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đợt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tiến triển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nặng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lên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của các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triệu chứng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khó thở, ho, khò khè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hoặc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nặng</a:t>
            </a:r>
            <a:r>
              <a:rPr sz="2800" spc="6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ngực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và giảm chức năng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 hô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hấp có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nghĩa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là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các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biểu hiện này đòi hỏi bệnh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nhân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 phải thay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đổi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điều trị. Cơn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cấp</a:t>
            </a:r>
            <a:r>
              <a:rPr sz="2800" spc="6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có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thể xảy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ra ở bệnh nhân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đã được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chẩn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đoán hen trước đó, đôi khi là biểu hiện đầu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tiên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của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bệnh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>
            <a:spLocks noGrp="1"/>
          </p:cNvSpPr>
          <p:nvPr>
            <p:ph type="title"/>
          </p:nvPr>
        </p:nvSpPr>
        <p:spPr>
          <a:xfrm>
            <a:off x="1624964" y="154889"/>
            <a:ext cx="61461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imes New Roman"/>
                <a:cs typeface="Times New Roman"/>
              </a:rPr>
              <a:t>ĐỊNH</a:t>
            </a:r>
            <a:r>
              <a:rPr sz="3600" b="1" spc="-2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NGHĨA</a:t>
            </a:r>
            <a:r>
              <a:rPr sz="3600" b="1" spc="-21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CƠN</a:t>
            </a:r>
            <a:r>
              <a:rPr sz="3600" b="1" spc="-2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HEN</a:t>
            </a:r>
            <a:r>
              <a:rPr sz="3600" b="1" spc="-2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CẤP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76" name="object 76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7705343" y="4838700"/>
            <a:ext cx="1438655" cy="304800"/>
          </a:xfrm>
          <a:prstGeom prst="rect">
            <a:avLst/>
          </a:prstGeom>
        </p:spPr>
      </p:pic>
      <p:sp>
        <p:nvSpPr>
          <p:cNvPr id="77" name="object 77"/>
          <p:cNvSpPr txBox="1"/>
          <p:nvPr/>
        </p:nvSpPr>
        <p:spPr>
          <a:xfrm>
            <a:off x="7837169" y="4895189"/>
            <a:ext cx="1123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GINA</a:t>
            </a:r>
            <a:r>
              <a:rPr sz="1800" b="1" spc="-10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CEBFF"/>
                </a:solidFill>
                <a:latin typeface="Times New Roman"/>
                <a:cs typeface="Times New Roman"/>
              </a:rPr>
              <a:t>2019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0" y="904811"/>
            <a:ext cx="9144000" cy="1447800"/>
            <a:chOff x="0" y="904811"/>
            <a:chExt cx="9144000" cy="1447800"/>
          </a:xfrm>
        </p:grpSpPr>
        <p:pic>
          <p:nvPicPr>
            <p:cNvPr id="79" name="object 7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0" y="914400"/>
              <a:ext cx="9144000" cy="142875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0" y="909574"/>
              <a:ext cx="9144000" cy="1438275"/>
            </a:xfrm>
            <a:custGeom>
              <a:avLst/>
              <a:gdLst/>
              <a:ahLst/>
              <a:cxnLst/>
              <a:rect l="l" t="t" r="r" b="b"/>
              <a:pathLst>
                <a:path w="9144000" h="1438275">
                  <a:moveTo>
                    <a:pt x="0" y="1438275"/>
                  </a:moveTo>
                  <a:lnTo>
                    <a:pt x="9144000" y="1438275"/>
                  </a:lnTo>
                </a:path>
                <a:path w="9144000" h="1438275">
                  <a:moveTo>
                    <a:pt x="914400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33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374091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466725"/>
              <a:ext cx="9141460" cy="466725"/>
            </a:xfrm>
            <a:custGeom>
              <a:avLst/>
              <a:gdLst/>
              <a:ahLst/>
              <a:cxnLst/>
              <a:rect l="l" t="t" r="r" b="b"/>
              <a:pathLst>
                <a:path w="9141460" h="466725">
                  <a:moveTo>
                    <a:pt x="0" y="466725"/>
                  </a:moveTo>
                  <a:lnTo>
                    <a:pt x="9140887" y="466725"/>
                  </a:lnTo>
                </a:path>
                <a:path w="9141460" h="46672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71956"/>
              <a:ext cx="9144000" cy="21090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628662"/>
            <a:ext cx="8382000" cy="39837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96234" y="94614"/>
            <a:ext cx="20466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8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32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&gt;</a:t>
            </a:r>
            <a:r>
              <a:rPr sz="32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32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tuổi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70375" y="4579416"/>
            <a:ext cx="46920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Đồng</a:t>
            </a:r>
            <a:r>
              <a:rPr sz="1800" spc="1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thuận</a:t>
            </a:r>
            <a:r>
              <a:rPr sz="18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quốc</a:t>
            </a:r>
            <a:r>
              <a:rPr sz="18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gia</a:t>
            </a:r>
            <a:r>
              <a:rPr sz="18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về</a:t>
            </a:r>
            <a:r>
              <a:rPr sz="18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liệu</a:t>
            </a:r>
            <a:r>
              <a:rPr sz="18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pháp</a:t>
            </a:r>
            <a:r>
              <a:rPr sz="1800" spc="1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khí</a:t>
            </a:r>
            <a:r>
              <a:rPr sz="18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dung</a:t>
            </a:r>
            <a:r>
              <a:rPr sz="1800" spc="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trong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bệnh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lý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hô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hấp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thường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gặp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ở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9001" y="3153221"/>
              <a:ext cx="1134999" cy="19855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0275" y="4524700"/>
              <a:ext cx="593724" cy="6140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7000" y="5023416"/>
              <a:ext cx="126999" cy="1153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27601" y="0"/>
              <a:ext cx="114300" cy="51387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3851" y="0"/>
              <a:ext cx="276225" cy="51387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30825" y="0"/>
              <a:ext cx="535051" cy="51387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35650" y="0"/>
              <a:ext cx="677926" cy="51387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64275" y="0"/>
              <a:ext cx="885825" cy="51387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40525" y="0"/>
              <a:ext cx="1095375" cy="51387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78675" y="0"/>
              <a:ext cx="1371600" cy="51387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08476" y="0"/>
              <a:ext cx="238125" cy="51387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22676" y="0"/>
              <a:ext cx="476250" cy="51387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86025" y="0"/>
              <a:ext cx="674751" cy="51387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90700" y="0"/>
              <a:ext cx="912876" cy="51387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4425" y="0"/>
              <a:ext cx="1170051" cy="51387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7200" y="0"/>
              <a:ext cx="1333500" cy="513873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525" y="3454018"/>
              <a:ext cx="962025" cy="16847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25" y="4631537"/>
              <a:ext cx="361950" cy="5071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81900" y="0"/>
              <a:ext cx="1562100" cy="212648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002651" y="0"/>
              <a:ext cx="1141730" cy="1006475"/>
            </a:xfrm>
            <a:custGeom>
              <a:avLst/>
              <a:gdLst/>
              <a:ahLst/>
              <a:cxnLst/>
              <a:rect l="l" t="t" r="r" b="b"/>
              <a:pathLst>
                <a:path w="1141729" h="1006475">
                  <a:moveTo>
                    <a:pt x="1141349" y="977519"/>
                  </a:moveTo>
                  <a:lnTo>
                    <a:pt x="913765" y="720344"/>
                  </a:lnTo>
                  <a:lnTo>
                    <a:pt x="646303" y="471424"/>
                  </a:lnTo>
                  <a:lnTo>
                    <a:pt x="351790" y="228600"/>
                  </a:lnTo>
                  <a:lnTo>
                    <a:pt x="27051" y="0"/>
                  </a:lnTo>
                  <a:lnTo>
                    <a:pt x="0" y="0"/>
                  </a:lnTo>
                  <a:lnTo>
                    <a:pt x="332613" y="235712"/>
                  </a:lnTo>
                  <a:lnTo>
                    <a:pt x="636651" y="485775"/>
                  </a:lnTo>
                  <a:lnTo>
                    <a:pt x="904113" y="741807"/>
                  </a:lnTo>
                  <a:lnTo>
                    <a:pt x="1141349" y="1006094"/>
                  </a:lnTo>
                  <a:lnTo>
                    <a:pt x="1141349" y="977519"/>
                  </a:lnTo>
                  <a:close/>
                </a:path>
                <a:path w="1141729" h="1006475">
                  <a:moveTo>
                    <a:pt x="1141349" y="471424"/>
                  </a:moveTo>
                  <a:lnTo>
                    <a:pt x="846963" y="228600"/>
                  </a:lnTo>
                  <a:lnTo>
                    <a:pt x="512699" y="0"/>
                  </a:lnTo>
                  <a:lnTo>
                    <a:pt x="493649" y="0"/>
                  </a:lnTo>
                  <a:lnTo>
                    <a:pt x="837438" y="242824"/>
                  </a:lnTo>
                  <a:lnTo>
                    <a:pt x="1141349" y="492887"/>
                  </a:lnTo>
                  <a:lnTo>
                    <a:pt x="1141349" y="471424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25" y="0"/>
              <a:ext cx="1362075" cy="167754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525" y="0"/>
              <a:ext cx="933450" cy="713740"/>
            </a:xfrm>
            <a:custGeom>
              <a:avLst/>
              <a:gdLst/>
              <a:ahLst/>
              <a:cxnLst/>
              <a:rect l="l" t="t" r="r" b="b"/>
              <a:pathLst>
                <a:path w="933450" h="713740">
                  <a:moveTo>
                    <a:pt x="428625" y="0"/>
                  </a:moveTo>
                  <a:lnTo>
                    <a:pt x="399935" y="0"/>
                  </a:lnTo>
                  <a:lnTo>
                    <a:pt x="191211" y="135763"/>
                  </a:lnTo>
                  <a:lnTo>
                    <a:pt x="0" y="278638"/>
                  </a:lnTo>
                  <a:lnTo>
                    <a:pt x="0" y="300101"/>
                  </a:lnTo>
                  <a:lnTo>
                    <a:pt x="200774" y="142875"/>
                  </a:lnTo>
                  <a:lnTo>
                    <a:pt x="428625" y="0"/>
                  </a:lnTo>
                  <a:close/>
                </a:path>
                <a:path w="933450" h="713740">
                  <a:moveTo>
                    <a:pt x="933450" y="0"/>
                  </a:moveTo>
                  <a:lnTo>
                    <a:pt x="904773" y="0"/>
                  </a:lnTo>
                  <a:lnTo>
                    <a:pt x="648322" y="157099"/>
                  </a:lnTo>
                  <a:lnTo>
                    <a:pt x="409384" y="321437"/>
                  </a:lnTo>
                  <a:lnTo>
                    <a:pt x="191147" y="499999"/>
                  </a:lnTo>
                  <a:lnTo>
                    <a:pt x="0" y="684657"/>
                  </a:lnTo>
                  <a:lnTo>
                    <a:pt x="0" y="713232"/>
                  </a:lnTo>
                  <a:lnTo>
                    <a:pt x="191147" y="514350"/>
                  </a:lnTo>
                  <a:lnTo>
                    <a:pt x="409384" y="335788"/>
                  </a:lnTo>
                  <a:lnTo>
                    <a:pt x="657872" y="164338"/>
                  </a:lnTo>
                  <a:lnTo>
                    <a:pt x="933450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88" y="466725"/>
              <a:ext cx="9141460" cy="466725"/>
            </a:xfrm>
            <a:custGeom>
              <a:avLst/>
              <a:gdLst/>
              <a:ahLst/>
              <a:cxnLst/>
              <a:rect l="l" t="t" r="r" b="b"/>
              <a:pathLst>
                <a:path w="9141460" h="466725">
                  <a:moveTo>
                    <a:pt x="0" y="466725"/>
                  </a:moveTo>
                  <a:lnTo>
                    <a:pt x="9140887" y="466725"/>
                  </a:lnTo>
                </a:path>
                <a:path w="9141460" h="46672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88" y="4676774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88" y="1335277"/>
              <a:ext cx="9140887" cy="2881515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3275838" y="390525"/>
            <a:ext cx="2287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9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36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FFFFFF"/>
                </a:solidFill>
                <a:latin typeface="Times New Roman"/>
                <a:cs typeface="Times New Roman"/>
              </a:rPr>
              <a:t>≤</a:t>
            </a:r>
            <a:r>
              <a:rPr sz="36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36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FFFFFF"/>
                </a:solidFill>
                <a:latin typeface="Times New Roman"/>
                <a:cs typeface="Times New Roman"/>
              </a:rPr>
              <a:t>tuổi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46575" y="4427016"/>
            <a:ext cx="46158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Đồng</a:t>
            </a:r>
            <a:r>
              <a:rPr sz="18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thuận</a:t>
            </a: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quốc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gia</a:t>
            </a: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về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liệu</a:t>
            </a:r>
            <a:r>
              <a:rPr sz="18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pháp</a:t>
            </a:r>
            <a:r>
              <a:rPr sz="18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khí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dung</a:t>
            </a:r>
            <a:r>
              <a:rPr sz="18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trong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bệnh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lý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hô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hấp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thường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gặp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ở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trẻ em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3855" y="121920"/>
            <a:ext cx="6914515" cy="1231900"/>
            <a:chOff x="1133855" y="121920"/>
            <a:chExt cx="6914515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3855" y="121920"/>
              <a:ext cx="1754124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8191" y="121920"/>
              <a:ext cx="1568195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5076" y="121920"/>
              <a:ext cx="1312164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7451" y="121920"/>
              <a:ext cx="1225296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4484" y="121920"/>
              <a:ext cx="1552956" cy="1231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96127" y="121920"/>
              <a:ext cx="1674876" cy="12313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42532" y="121920"/>
              <a:ext cx="1505712" cy="123139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66469" y="268046"/>
            <a:ext cx="621220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Mục</a:t>
            </a:r>
            <a:r>
              <a:rPr spc="-15" dirty="0"/>
              <a:t> </a:t>
            </a:r>
            <a:r>
              <a:rPr spc="-5" dirty="0"/>
              <a:t>tiêu</a:t>
            </a:r>
            <a:r>
              <a:rPr spc="-20" dirty="0"/>
              <a:t> </a:t>
            </a:r>
            <a:r>
              <a:rPr dirty="0"/>
              <a:t>xử</a:t>
            </a:r>
            <a:r>
              <a:rPr spc="-20" dirty="0"/>
              <a:t> </a:t>
            </a:r>
            <a:r>
              <a:rPr dirty="0"/>
              <a:t>trí</a:t>
            </a:r>
            <a:r>
              <a:rPr spc="-10" dirty="0"/>
              <a:t> </a:t>
            </a:r>
            <a:r>
              <a:rPr dirty="0"/>
              <a:t>cơn</a:t>
            </a:r>
            <a:r>
              <a:rPr spc="-30" dirty="0"/>
              <a:t> </a:t>
            </a:r>
            <a:r>
              <a:rPr dirty="0"/>
              <a:t>hen</a:t>
            </a:r>
            <a:r>
              <a:rPr spc="-20" dirty="0"/>
              <a:t> </a:t>
            </a:r>
            <a:r>
              <a:rPr dirty="0"/>
              <a:t>cấp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422148" y="1267967"/>
            <a:ext cx="8140065" cy="3691254"/>
            <a:chOff x="422148" y="1267967"/>
            <a:chExt cx="8140065" cy="3691254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148" y="1467611"/>
              <a:ext cx="438912" cy="458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0560" y="1267967"/>
              <a:ext cx="1417319" cy="7894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06880" y="1267967"/>
              <a:ext cx="1339595" cy="789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63952" y="1267967"/>
              <a:ext cx="882396" cy="7894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66871" y="1267967"/>
              <a:ext cx="1181100" cy="7894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63924" y="1267967"/>
              <a:ext cx="1024127" cy="7894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05527" y="1267967"/>
              <a:ext cx="1200912" cy="789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25439" y="1267967"/>
              <a:ext cx="1181100" cy="7894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24015" y="1267967"/>
              <a:ext cx="1091184" cy="7894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45807" y="1267967"/>
              <a:ext cx="804672" cy="7894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69479" y="1267967"/>
              <a:ext cx="1243583" cy="7894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15300" y="1507235"/>
              <a:ext cx="446531" cy="53949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148" y="2193035"/>
              <a:ext cx="438912" cy="4587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0560" y="1993391"/>
              <a:ext cx="1002791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92351" y="1993391"/>
              <a:ext cx="1161287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72640" y="1993391"/>
              <a:ext cx="1024127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14243" y="1993391"/>
              <a:ext cx="1200911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32631" y="1993391"/>
              <a:ext cx="882396" cy="7894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34027" y="1993391"/>
              <a:ext cx="1339596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148" y="2918460"/>
              <a:ext cx="438912" cy="4587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0560" y="2718815"/>
              <a:ext cx="1255776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48384" y="2718815"/>
              <a:ext cx="1182624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348483" y="2718815"/>
              <a:ext cx="813816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781299" y="2718815"/>
              <a:ext cx="824484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24783" y="2718815"/>
              <a:ext cx="1082040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837432" y="2718815"/>
              <a:ext cx="646176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014215" y="2718815"/>
              <a:ext cx="1161288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792980" y="2718815"/>
              <a:ext cx="1082039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494019" y="2718815"/>
              <a:ext cx="961644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074663" y="2718815"/>
              <a:ext cx="996695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148" y="3643883"/>
              <a:ext cx="438912" cy="45872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70560" y="3444239"/>
              <a:ext cx="1082040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371600" y="3444239"/>
              <a:ext cx="786384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76984" y="3444239"/>
              <a:ext cx="1082040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476499" y="3444239"/>
              <a:ext cx="1182624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276599" y="3444239"/>
              <a:ext cx="1103376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997451" y="3444239"/>
              <a:ext cx="1482852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2148" y="4369307"/>
              <a:ext cx="438912" cy="45872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70560" y="4169663"/>
              <a:ext cx="1101852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91412" y="4169663"/>
              <a:ext cx="1121664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130552" y="4169663"/>
              <a:ext cx="1103376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851404" y="4169663"/>
              <a:ext cx="1482852" cy="789432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459740" y="1358646"/>
            <a:ext cx="8014334" cy="3354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1800" indent="-343535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431800" algn="l"/>
                <a:tab pos="432434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Nhanh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chóng cải</a:t>
            </a:r>
            <a:r>
              <a:rPr sz="2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thiện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tình trạng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thiếu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oxy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ứ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CO</a:t>
            </a:r>
            <a:r>
              <a:rPr sz="2775" baseline="-21021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2775" baseline="-21021">
              <a:latin typeface="Times New Roman"/>
              <a:cs typeface="Times New Roman"/>
            </a:endParaRPr>
          </a:p>
          <a:p>
            <a:pPr marL="431800" indent="-343535">
              <a:lnSpc>
                <a:spcPct val="100000"/>
              </a:lnSpc>
              <a:spcBef>
                <a:spcPts val="235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431800" algn="l"/>
                <a:tab pos="432434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Hồi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phục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tình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trạng tắc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nghẽn</a:t>
            </a:r>
            <a:endParaRPr sz="2800">
              <a:latin typeface="Times New Roman"/>
              <a:cs typeface="Times New Roman"/>
            </a:endParaRPr>
          </a:p>
          <a:p>
            <a:pPr marL="431800" indent="-343535">
              <a:lnSpc>
                <a:spcPct val="100000"/>
              </a:lnSpc>
              <a:spcBef>
                <a:spcPts val="235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431800" algn="l"/>
                <a:tab pos="432434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Giảm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nguy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cơ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tái phát, nhập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viện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cấp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cứu</a:t>
            </a:r>
            <a:endParaRPr sz="2800">
              <a:latin typeface="Times New Roman"/>
              <a:cs typeface="Times New Roman"/>
            </a:endParaRPr>
          </a:p>
          <a:p>
            <a:pPr marL="431800" indent="-343535">
              <a:lnSpc>
                <a:spcPct val="100000"/>
              </a:lnSpc>
              <a:spcBef>
                <a:spcPts val="235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431800" algn="l"/>
                <a:tab pos="432434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Duy trì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hoạt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động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bình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thường</a:t>
            </a:r>
            <a:endParaRPr sz="2800">
              <a:latin typeface="Times New Roman"/>
              <a:cs typeface="Times New Roman"/>
            </a:endParaRPr>
          </a:p>
          <a:p>
            <a:pPr marL="431800" indent="-343535">
              <a:lnSpc>
                <a:spcPct val="100000"/>
              </a:lnSpc>
              <a:spcBef>
                <a:spcPts val="235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431800" algn="l"/>
                <a:tab pos="432434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Phát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triển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bình thường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83436" y="18288"/>
            <a:ext cx="6015355" cy="1231900"/>
            <a:chOff x="1583436" y="18288"/>
            <a:chExt cx="6015355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3436" y="18288"/>
              <a:ext cx="1467612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1260" y="18288"/>
              <a:ext cx="1318260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9732" y="18288"/>
              <a:ext cx="1597152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8619" y="18288"/>
              <a:ext cx="1737360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7507" y="18288"/>
              <a:ext cx="1350264" cy="1231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67983" y="18288"/>
              <a:ext cx="1630680" cy="123139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16048" y="163779"/>
            <a:ext cx="53130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Times New Roman"/>
                <a:cs typeface="Times New Roman"/>
              </a:rPr>
              <a:t>Xử</a:t>
            </a:r>
            <a:r>
              <a:rPr b="1" spc="-2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trí</a:t>
            </a:r>
            <a:r>
              <a:rPr b="1" spc="-2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cơn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hen</a:t>
            </a:r>
            <a:r>
              <a:rPr b="1" spc="-2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tại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nhà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88036" y="918972"/>
            <a:ext cx="8732520" cy="3416935"/>
            <a:chOff x="288036" y="918972"/>
            <a:chExt cx="8732520" cy="341693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036" y="1089660"/>
              <a:ext cx="379476" cy="3931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8640" y="918972"/>
              <a:ext cx="795528" cy="6797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3459" y="918972"/>
              <a:ext cx="557784" cy="6797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2060" y="918972"/>
              <a:ext cx="931164" cy="6797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42516" y="918972"/>
              <a:ext cx="1743456" cy="6797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53740" y="918972"/>
              <a:ext cx="862584" cy="6797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87139" y="918972"/>
              <a:ext cx="928115" cy="6797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09871" y="918972"/>
              <a:ext cx="481584" cy="67970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63795" y="918972"/>
              <a:ext cx="778763" cy="6797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11851" y="918972"/>
              <a:ext cx="711708" cy="6797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89803" y="918972"/>
              <a:ext cx="812291" cy="6797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72912" y="918972"/>
              <a:ext cx="877824" cy="6797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23076" y="918972"/>
              <a:ext cx="710183" cy="67970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04076" y="918972"/>
              <a:ext cx="947927" cy="67970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46619" y="918972"/>
              <a:ext cx="481583" cy="6797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97495" y="918972"/>
              <a:ext cx="845820" cy="67970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12607" y="918972"/>
              <a:ext cx="829055" cy="6797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036" y="1528572"/>
              <a:ext cx="379476" cy="3931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48640" y="1357884"/>
              <a:ext cx="925068" cy="6797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46047" y="1357884"/>
              <a:ext cx="728472" cy="67970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42288" y="1357884"/>
              <a:ext cx="643127" cy="67970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54708" y="1357884"/>
              <a:ext cx="1080516" cy="67970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07563" y="1357884"/>
              <a:ext cx="711708" cy="67970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87040" y="1357884"/>
              <a:ext cx="702563" cy="67970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360419" y="1357884"/>
              <a:ext cx="685800" cy="67970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717036" y="1357884"/>
              <a:ext cx="557784" cy="67970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945636" y="1357884"/>
              <a:ext cx="626363" cy="67970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41291" y="1357884"/>
              <a:ext cx="981456" cy="67970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892039" y="1357884"/>
              <a:ext cx="920496" cy="67970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486400" y="1357884"/>
              <a:ext cx="981455" cy="67970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137147" y="1357884"/>
              <a:ext cx="728472" cy="67970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036" y="1967483"/>
              <a:ext cx="379476" cy="3931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48640" y="1796796"/>
              <a:ext cx="960119" cy="67970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81100" y="1796796"/>
              <a:ext cx="778763" cy="67970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27632" y="1796796"/>
              <a:ext cx="879347" cy="67970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179319" y="1796796"/>
              <a:ext cx="710183" cy="67970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558796" y="1796796"/>
              <a:ext cx="693419" cy="67970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921508" y="1796796"/>
              <a:ext cx="557783" cy="67970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150108" y="1796796"/>
              <a:ext cx="643128" cy="67970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64052" y="1796796"/>
              <a:ext cx="1031748" cy="67970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166615" y="1796796"/>
              <a:ext cx="879348" cy="67970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716780" y="1796796"/>
              <a:ext cx="693420" cy="67970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081015" y="1796796"/>
              <a:ext cx="1030224" cy="67970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783580" y="1796796"/>
              <a:ext cx="862583" cy="67970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316980" y="1796796"/>
              <a:ext cx="896112" cy="67970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885431" y="1796796"/>
              <a:ext cx="964692" cy="67970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520940" y="1796796"/>
              <a:ext cx="845820" cy="67970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039100" y="1796796"/>
              <a:ext cx="879348" cy="67970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513064" y="1796796"/>
              <a:ext cx="507492" cy="67970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93420" y="2266188"/>
              <a:ext cx="445008" cy="57607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66216" y="2237232"/>
              <a:ext cx="758952" cy="62331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424939" y="2237232"/>
              <a:ext cx="775716" cy="62331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897380" y="2237232"/>
              <a:ext cx="792480" cy="62331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386584" y="2237232"/>
              <a:ext cx="737616" cy="62331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93420" y="2668523"/>
              <a:ext cx="445008" cy="57607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66216" y="2639567"/>
              <a:ext cx="976884" cy="62331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642872" y="2639567"/>
              <a:ext cx="1066800" cy="62331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409443" y="2639567"/>
              <a:ext cx="1071371" cy="62331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180587" y="2639567"/>
              <a:ext cx="659891" cy="62331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538728" y="2639567"/>
              <a:ext cx="915924" cy="62331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152900" y="2639567"/>
              <a:ext cx="743712" cy="62331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596383" y="2639567"/>
              <a:ext cx="512063" cy="62331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806695" y="2639567"/>
              <a:ext cx="853439" cy="62331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359907" y="2639567"/>
              <a:ext cx="665988" cy="623316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725668" y="2639567"/>
              <a:ext cx="993647" cy="62331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419088" y="2639567"/>
              <a:ext cx="853439" cy="62331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970776" y="2639567"/>
              <a:ext cx="775716" cy="62331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446264" y="2639567"/>
              <a:ext cx="915924" cy="623316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061959" y="2639567"/>
              <a:ext cx="958596" cy="62331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66216" y="2974848"/>
              <a:ext cx="512064" cy="62331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175003" y="2974848"/>
              <a:ext cx="737616" cy="62331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93420" y="3406139"/>
              <a:ext cx="445008" cy="57607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66216" y="3377183"/>
              <a:ext cx="821435" cy="62331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514855" y="3377183"/>
              <a:ext cx="710183" cy="623315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952243" y="3377183"/>
              <a:ext cx="900683" cy="62331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580131" y="3377183"/>
              <a:ext cx="1027175" cy="62331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334512" y="3377183"/>
              <a:ext cx="973836" cy="62331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037076" y="3377183"/>
              <a:ext cx="743712" cy="62331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507991" y="3377183"/>
              <a:ext cx="665988" cy="62331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901183" y="3377183"/>
              <a:ext cx="1069848" cy="62331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698236" y="3377183"/>
              <a:ext cx="713232" cy="62331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137147" y="3377183"/>
              <a:ext cx="662940" cy="62331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527291" y="3377183"/>
              <a:ext cx="620268" cy="62331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874764" y="3377183"/>
              <a:ext cx="781812" cy="623315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383779" y="3377183"/>
              <a:ext cx="774192" cy="62331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885176" y="3377183"/>
              <a:ext cx="758951" cy="62331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371331" y="3377183"/>
              <a:ext cx="649224" cy="62331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966216" y="3712464"/>
              <a:ext cx="775716" cy="623316"/>
            </a:xfrm>
            <a:prstGeom prst="rect">
              <a:avLst/>
            </a:prstGeom>
          </p:spPr>
        </p:pic>
      </p:grpSp>
      <p:sp>
        <p:nvSpPr>
          <p:cNvPr id="99" name="object 99"/>
          <p:cNvSpPr txBox="1"/>
          <p:nvPr/>
        </p:nvSpPr>
        <p:spPr>
          <a:xfrm>
            <a:off x="383540" y="920940"/>
            <a:ext cx="8454390" cy="322199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FFFFCC"/>
              </a:buClr>
              <a:buSzPct val="60416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Xịt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nhát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salbutamol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200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mcg,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lặp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lại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sau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mỗi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20 phút,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nếu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cần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FFCC"/>
              </a:buClr>
              <a:buSzPct val="60416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Đưa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đi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khám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tại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cơ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sở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tế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càng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sớm càng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tốt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FFCC"/>
              </a:buClr>
              <a:buSzPct val="60416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Đưa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trẻ</a:t>
            </a:r>
            <a:r>
              <a:rPr sz="2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đến</a:t>
            </a:r>
            <a:r>
              <a:rPr sz="24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cơ</a:t>
            </a:r>
            <a:r>
              <a:rPr sz="24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sở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tế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ngay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nếu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có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BẤT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 KỲ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dấu</a:t>
            </a:r>
            <a:r>
              <a:rPr sz="24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hiệu sau</a:t>
            </a:r>
            <a:r>
              <a:rPr sz="240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đây:</a:t>
            </a:r>
            <a:endParaRPr sz="2400">
              <a:latin typeface="Times New Roman"/>
              <a:cs typeface="Times New Roman"/>
            </a:endParaRPr>
          </a:p>
          <a:p>
            <a:pPr marL="756285" lvl="1" indent="-287020">
              <a:lnSpc>
                <a:spcPct val="100000"/>
              </a:lnSpc>
              <a:spcBef>
                <a:spcPts val="535"/>
              </a:spcBef>
              <a:buChar char="•"/>
              <a:tabLst>
                <a:tab pos="756285" algn="l"/>
                <a:tab pos="756920" algn="l"/>
              </a:tabLst>
            </a:pP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quá</a:t>
            </a:r>
            <a:r>
              <a:rPr sz="2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khó</a:t>
            </a:r>
            <a:r>
              <a:rPr sz="2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thở</a:t>
            </a:r>
            <a:endParaRPr sz="2200">
              <a:latin typeface="Times New Roman"/>
              <a:cs typeface="Times New Roman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530"/>
              </a:spcBef>
              <a:buChar char="•"/>
              <a:tabLst>
                <a:tab pos="756285" algn="l"/>
                <a:tab pos="756920" algn="l"/>
              </a:tabLst>
            </a:pP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Triệu</a:t>
            </a:r>
            <a:r>
              <a:rPr sz="22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chứng</a:t>
            </a:r>
            <a:r>
              <a:rPr sz="22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không</a:t>
            </a:r>
            <a:r>
              <a:rPr sz="2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đỡ</a:t>
            </a:r>
            <a:r>
              <a:rPr sz="2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ngay</a:t>
            </a:r>
            <a:r>
              <a:rPr sz="22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sau</a:t>
            </a:r>
            <a:r>
              <a:rPr sz="22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sz="22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nhát</a:t>
            </a:r>
            <a:r>
              <a:rPr sz="22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xịt</a:t>
            </a:r>
            <a:r>
              <a:rPr sz="22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thuốc</a:t>
            </a:r>
            <a:r>
              <a:rPr sz="22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giãn</a:t>
            </a:r>
            <a:r>
              <a:rPr sz="22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phế</a:t>
            </a:r>
            <a:r>
              <a:rPr sz="22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quản</a:t>
            </a:r>
            <a:r>
              <a:rPr sz="22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trong </a:t>
            </a:r>
            <a:r>
              <a:rPr sz="2200" spc="-5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giờ</a:t>
            </a:r>
            <a:endParaRPr sz="2200">
              <a:latin typeface="Times New Roman"/>
              <a:cs typeface="Times New Roman"/>
            </a:endParaRPr>
          </a:p>
          <a:p>
            <a:pPr marL="756285" lvl="1" indent="-287020">
              <a:lnSpc>
                <a:spcPct val="100000"/>
              </a:lnSpc>
              <a:spcBef>
                <a:spcPts val="530"/>
              </a:spcBef>
              <a:buChar char="•"/>
              <a:tabLst>
                <a:tab pos="756285" algn="l"/>
                <a:tab pos="756920" algn="l"/>
              </a:tabLst>
            </a:pP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Cha</a:t>
            </a:r>
            <a:r>
              <a:rPr sz="22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Times New Roman"/>
                <a:cs typeface="Times New Roman"/>
              </a:rPr>
              <a:t>mẹ</a:t>
            </a:r>
            <a:r>
              <a:rPr sz="22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hoặc</a:t>
            </a:r>
            <a:r>
              <a:rPr sz="2200" spc="2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người</a:t>
            </a:r>
            <a:r>
              <a:rPr sz="220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chăm</a:t>
            </a:r>
            <a:r>
              <a:rPr sz="22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sóc</a:t>
            </a:r>
            <a:r>
              <a:rPr sz="22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22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không</a:t>
            </a:r>
            <a:r>
              <a:rPr sz="220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thể</a:t>
            </a:r>
            <a:r>
              <a:rPr sz="22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xử</a:t>
            </a:r>
            <a:r>
              <a:rPr sz="22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trí</a:t>
            </a:r>
            <a:r>
              <a:rPr sz="22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cơn</a:t>
            </a:r>
            <a:r>
              <a:rPr sz="220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22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cấp</a:t>
            </a:r>
            <a:r>
              <a:rPr sz="22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tại</a:t>
            </a:r>
            <a:endParaRPr sz="2200">
              <a:latin typeface="Times New Roman"/>
              <a:cs typeface="Times New Roman"/>
            </a:endParaRPr>
          </a:p>
          <a:p>
            <a:pPr marL="756285">
              <a:lnSpc>
                <a:spcPct val="100000"/>
              </a:lnSpc>
            </a:pP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nhà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100" name="object 100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7315200" y="4040700"/>
            <a:ext cx="1810638" cy="1064920"/>
          </a:xfrm>
          <a:prstGeom prst="rect">
            <a:avLst/>
          </a:prstGeom>
        </p:spPr>
      </p:pic>
      <p:sp>
        <p:nvSpPr>
          <p:cNvPr id="101" name="object 101"/>
          <p:cNvSpPr txBox="1"/>
          <p:nvPr/>
        </p:nvSpPr>
        <p:spPr>
          <a:xfrm>
            <a:off x="311302" y="4777232"/>
            <a:ext cx="57550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Bộ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tế.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dưới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tuổi,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2016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280517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868"/>
                  </a:moveTo>
                  <a:lnTo>
                    <a:pt x="9140887" y="46786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374091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8" y="466725"/>
              <a:ext cx="9141460" cy="1870710"/>
            </a:xfrm>
            <a:custGeom>
              <a:avLst/>
              <a:gdLst/>
              <a:ahLst/>
              <a:cxnLst/>
              <a:rect l="l" t="t" r="r" b="b"/>
              <a:pathLst>
                <a:path w="9141460" h="1870710">
                  <a:moveTo>
                    <a:pt x="0" y="466725"/>
                  </a:moveTo>
                  <a:lnTo>
                    <a:pt x="9140887" y="466725"/>
                  </a:lnTo>
                </a:path>
                <a:path w="9141460" h="1870710">
                  <a:moveTo>
                    <a:pt x="0" y="1870456"/>
                  </a:moveTo>
                  <a:lnTo>
                    <a:pt x="9140887" y="1870456"/>
                  </a:lnTo>
                </a:path>
                <a:path w="9141460" h="1870710">
                  <a:moveTo>
                    <a:pt x="0" y="1402588"/>
                  </a:moveTo>
                  <a:lnTo>
                    <a:pt x="9140887" y="1402588"/>
                  </a:lnTo>
                </a:path>
                <a:path w="9141460" h="1870710">
                  <a:moveTo>
                    <a:pt x="0" y="934592"/>
                  </a:moveTo>
                  <a:lnTo>
                    <a:pt x="9140887" y="934592"/>
                  </a:lnTo>
                </a:path>
                <a:path w="9141460" h="187071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188" y="55194"/>
            <a:ext cx="6091070" cy="50244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633209" y="325119"/>
            <a:ext cx="2281555" cy="40595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40000"/>
              </a:lnSpc>
              <a:spcBef>
                <a:spcPts val="100"/>
              </a:spcBef>
            </a:pPr>
            <a:r>
              <a:rPr sz="2700" spc="-5" dirty="0">
                <a:solidFill>
                  <a:srgbClr val="CCEBFF"/>
                </a:solidFill>
                <a:latin typeface="Times New Roman"/>
                <a:cs typeface="Times New Roman"/>
              </a:rPr>
              <a:t>Đồng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 thuận </a:t>
            </a:r>
            <a:r>
              <a:rPr sz="2700" spc="-66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quốc gia </a:t>
            </a:r>
            <a:r>
              <a:rPr sz="2700" spc="-5" dirty="0">
                <a:solidFill>
                  <a:srgbClr val="CCEBFF"/>
                </a:solidFill>
                <a:latin typeface="Times New Roman"/>
                <a:cs typeface="Times New Roman"/>
              </a:rPr>
              <a:t>về 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liệu </a:t>
            </a:r>
            <a:r>
              <a:rPr sz="2700" spc="-66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CCEBFF"/>
                </a:solidFill>
                <a:latin typeface="Times New Roman"/>
                <a:cs typeface="Times New Roman"/>
              </a:rPr>
              <a:t>pháp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 khí</a:t>
            </a:r>
            <a:r>
              <a:rPr sz="2700" spc="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dung </a:t>
            </a:r>
            <a:r>
              <a:rPr sz="2700" spc="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trong</a:t>
            </a:r>
            <a:r>
              <a:rPr sz="2700" spc="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CCEBFF"/>
                </a:solidFill>
                <a:latin typeface="Times New Roman"/>
                <a:cs typeface="Times New Roman"/>
              </a:rPr>
              <a:t>điều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 trị </a:t>
            </a:r>
            <a:r>
              <a:rPr sz="2700" spc="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bệnh lý </a:t>
            </a:r>
            <a:r>
              <a:rPr sz="2700" spc="-5" dirty="0">
                <a:solidFill>
                  <a:srgbClr val="CCEBFF"/>
                </a:solidFill>
                <a:latin typeface="Times New Roman"/>
                <a:cs typeface="Times New Roman"/>
              </a:rPr>
              <a:t>hô 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hấp </a:t>
            </a:r>
            <a:r>
              <a:rPr sz="2700" spc="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CCEBFF"/>
                </a:solidFill>
                <a:latin typeface="Times New Roman"/>
                <a:cs typeface="Times New Roman"/>
              </a:rPr>
              <a:t>thường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 gặp</a:t>
            </a:r>
            <a:r>
              <a:rPr sz="2700" spc="68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ở </a:t>
            </a:r>
            <a:r>
              <a:rPr sz="2700" spc="-66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trẻ</a:t>
            </a:r>
            <a:r>
              <a:rPr sz="2700" spc="-1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CCEBFF"/>
                </a:solidFill>
                <a:latin typeface="Times New Roman"/>
                <a:cs typeface="Times New Roman"/>
              </a:rPr>
              <a:t>em</a:t>
            </a:r>
            <a:r>
              <a:rPr sz="2700" spc="-1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2700" spc="5" dirty="0">
                <a:solidFill>
                  <a:srgbClr val="CCEBFF"/>
                </a:solidFill>
                <a:latin typeface="Times New Roman"/>
                <a:cs typeface="Times New Roman"/>
              </a:rPr>
              <a:t>2020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74848" y="0"/>
            <a:ext cx="3230880" cy="1165860"/>
            <a:chOff x="2974848" y="0"/>
            <a:chExt cx="3230880" cy="11658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4848" y="0"/>
              <a:ext cx="1848612" cy="11658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2148" y="0"/>
              <a:ext cx="1973579" cy="11658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07841" y="79375"/>
            <a:ext cx="25273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Định</a:t>
            </a:r>
            <a:r>
              <a:rPr spc="-70" dirty="0"/>
              <a:t> </a:t>
            </a:r>
            <a:r>
              <a:rPr dirty="0"/>
              <a:t>nghĩa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51459" y="612648"/>
            <a:ext cx="8743315" cy="4531360"/>
            <a:chOff x="251459" y="612648"/>
            <a:chExt cx="8743315" cy="45313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459" y="612648"/>
              <a:ext cx="1060704" cy="7894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5359" y="612648"/>
              <a:ext cx="746760" cy="7894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5315" y="612648"/>
              <a:ext cx="1161287" cy="789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09799" y="612648"/>
              <a:ext cx="1138427" cy="7894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11424" y="612648"/>
              <a:ext cx="1083564" cy="7894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8183" y="612648"/>
              <a:ext cx="1022603" cy="7894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3983" y="612648"/>
              <a:ext cx="1385315" cy="7894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92495" y="612648"/>
              <a:ext cx="935736" cy="789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58839" y="612648"/>
              <a:ext cx="559308" cy="7894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81344" y="612648"/>
              <a:ext cx="915924" cy="7894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60464" y="612648"/>
              <a:ext cx="801624" cy="7894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25283" y="612648"/>
              <a:ext cx="1181100" cy="789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69579" y="612648"/>
              <a:ext cx="925068" cy="7894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1459" y="1252728"/>
              <a:ext cx="982980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06779" y="1252728"/>
              <a:ext cx="1258824" cy="789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37943" y="1252728"/>
              <a:ext cx="725424" cy="789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35708" y="1252728"/>
              <a:ext cx="1004316" cy="789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12364" y="1252728"/>
              <a:ext cx="806196" cy="789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390899" y="1252728"/>
              <a:ext cx="1281684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44924" y="1252728"/>
              <a:ext cx="1181100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98363" y="1252728"/>
              <a:ext cx="725424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96127" y="1252728"/>
              <a:ext cx="1004316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31051" y="1252728"/>
              <a:ext cx="557783" cy="7894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62700" y="1252728"/>
              <a:ext cx="1002792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39355" y="1252728"/>
              <a:ext cx="1100327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813548" y="1252728"/>
              <a:ext cx="1181100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51459" y="1892808"/>
              <a:ext cx="1019556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8783" y="1892808"/>
              <a:ext cx="1386840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93392" y="1892808"/>
              <a:ext cx="935736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98420" y="1892808"/>
              <a:ext cx="922019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89731" y="1892808"/>
              <a:ext cx="1022604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42944" y="1892808"/>
              <a:ext cx="557784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968495" y="1892808"/>
              <a:ext cx="1004315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639056" y="1892808"/>
              <a:ext cx="804672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74336" y="1892808"/>
              <a:ext cx="557784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199888" y="1892808"/>
              <a:ext cx="1103376" cy="7894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971031" y="1892808"/>
              <a:ext cx="920495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559295" y="1892808"/>
              <a:ext cx="1092707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182612" y="1892808"/>
              <a:ext cx="589788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440167" y="1892808"/>
              <a:ext cx="982979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090916" y="1892808"/>
              <a:ext cx="903731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51459" y="2532887"/>
              <a:ext cx="1339596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1663" y="2532887"/>
              <a:ext cx="557784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42643" y="2532887"/>
              <a:ext cx="1002792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008631" y="2532887"/>
              <a:ext cx="961644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633471" y="2532887"/>
              <a:ext cx="1280160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576827" y="2532887"/>
              <a:ext cx="903731" cy="78943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43756" y="2532887"/>
              <a:ext cx="1385315" cy="78943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92268" y="2532887"/>
              <a:ext cx="935736" cy="78943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58612" y="2532887"/>
              <a:ext cx="557784" cy="7894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879592" y="2532887"/>
              <a:ext cx="1083564" cy="78943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626351" y="2532887"/>
              <a:ext cx="1080516" cy="78943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370064" y="2532887"/>
              <a:ext cx="960120" cy="7894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993379" y="2532887"/>
              <a:ext cx="1001268" cy="78943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51459" y="3172968"/>
              <a:ext cx="1082040" cy="7894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08887" y="3172968"/>
              <a:ext cx="982980" cy="78943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65731" y="3172968"/>
              <a:ext cx="961644" cy="78943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57983" y="3172968"/>
              <a:ext cx="557783" cy="7894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391155" y="3172968"/>
              <a:ext cx="982980" cy="7894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049524" y="3172968"/>
              <a:ext cx="935736" cy="7894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15868" y="3172968"/>
              <a:ext cx="557784" cy="7894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749039" y="3172968"/>
              <a:ext cx="1182624" cy="78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607051" y="3172968"/>
              <a:ext cx="1176527" cy="78943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458968" y="3172968"/>
              <a:ext cx="804672" cy="78943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939027" y="3172968"/>
              <a:ext cx="826007" cy="78943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440424" y="3172968"/>
              <a:ext cx="845820" cy="78943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961631" y="3172968"/>
              <a:ext cx="1100327" cy="78943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737348" y="3172968"/>
              <a:ext cx="1257300" cy="78943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51459" y="3813048"/>
              <a:ext cx="925068" cy="78943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7136" y="3813048"/>
              <a:ext cx="557783" cy="78943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83919" y="3813048"/>
              <a:ext cx="1485900" cy="78943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988820" y="3813048"/>
              <a:ext cx="961644" cy="78943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569464" y="3813048"/>
              <a:ext cx="786384" cy="78943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974848" y="3813048"/>
              <a:ext cx="784860" cy="78943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378708" y="3813048"/>
              <a:ext cx="1062227" cy="78943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059936" y="3813048"/>
              <a:ext cx="804672" cy="78943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483607" y="3813048"/>
              <a:ext cx="1144524" cy="789431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247131" y="3813048"/>
              <a:ext cx="1054608" cy="78943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920739" y="3813048"/>
              <a:ext cx="806195" cy="78943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345936" y="3813048"/>
              <a:ext cx="804671" cy="78943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769607" y="3813048"/>
              <a:ext cx="903731" cy="78943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292340" y="3813048"/>
              <a:ext cx="925068" cy="78943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836407" y="3813048"/>
              <a:ext cx="1158240" cy="78943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51459" y="4453127"/>
              <a:ext cx="762000" cy="69037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32459" y="4453127"/>
              <a:ext cx="1260348" cy="69037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510284" y="4453127"/>
              <a:ext cx="1161288" cy="69037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290571" y="4453127"/>
              <a:ext cx="826008" cy="69037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734055" y="4453127"/>
              <a:ext cx="1182623" cy="69037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534156" y="4453127"/>
              <a:ext cx="1260348" cy="690372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459740" y="489356"/>
            <a:ext cx="8303259" cy="38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2800" i="1" spc="3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là</a:t>
            </a:r>
            <a:r>
              <a:rPr sz="2800" i="1" spc="3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bệnh</a:t>
            </a:r>
            <a:r>
              <a:rPr sz="2800" i="1" spc="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viêm</a:t>
            </a:r>
            <a:r>
              <a:rPr sz="2800" i="1" spc="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mạn</a:t>
            </a:r>
            <a:r>
              <a:rPr sz="2800" i="1" spc="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tính</a:t>
            </a:r>
            <a:r>
              <a:rPr sz="2800" i="1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đường</a:t>
            </a:r>
            <a:r>
              <a:rPr sz="2800" i="1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thở,</a:t>
            </a:r>
            <a:r>
              <a:rPr sz="2800" i="1" spc="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với</a:t>
            </a:r>
            <a:r>
              <a:rPr sz="2800" i="1" spc="3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sự</a:t>
            </a:r>
            <a:r>
              <a:rPr sz="2800" i="1" spc="3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tham</a:t>
            </a:r>
            <a:r>
              <a:rPr sz="2800" i="1" spc="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gia </a:t>
            </a:r>
            <a:r>
              <a:rPr sz="2800" i="1" spc="-6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của</a:t>
            </a:r>
            <a:r>
              <a:rPr sz="2800" i="1" spc="4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nhiều</a:t>
            </a:r>
            <a:r>
              <a:rPr sz="2800" i="1" spc="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tế</a:t>
            </a:r>
            <a:r>
              <a:rPr sz="2800" i="1" spc="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bào</a:t>
            </a:r>
            <a:r>
              <a:rPr sz="2800" i="1" spc="4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2800" i="1" spc="4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thành</a:t>
            </a:r>
            <a:r>
              <a:rPr sz="2800" i="1" spc="4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phần</a:t>
            </a:r>
            <a:r>
              <a:rPr sz="2800" i="1" spc="4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tế</a:t>
            </a:r>
            <a:r>
              <a:rPr sz="2800" i="1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bào,</a:t>
            </a:r>
            <a:r>
              <a:rPr sz="2800" i="1" spc="4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làm</a:t>
            </a:r>
            <a:r>
              <a:rPr sz="2800" i="1" spc="4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tăng</a:t>
            </a:r>
            <a:r>
              <a:rPr sz="2800" i="1" spc="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phản </a:t>
            </a:r>
            <a:r>
              <a:rPr sz="2800" i="1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ứng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đường thở </a:t>
            </a:r>
            <a:r>
              <a:rPr sz="28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(co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thắt,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phù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nề, tăng </a:t>
            </a:r>
            <a:r>
              <a:rPr sz="28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tiết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đờm)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gây tắc </a:t>
            </a:r>
            <a:r>
              <a:rPr sz="28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nghẽn,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hạn chế luồng khí đường thở,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xuất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hiện </a:t>
            </a:r>
            <a:r>
              <a:rPr sz="28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các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dấu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hiệu</a:t>
            </a:r>
            <a:r>
              <a:rPr sz="2800" i="1" spc="4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khò</a:t>
            </a:r>
            <a:r>
              <a:rPr sz="2800" i="1" spc="4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khè,</a:t>
            </a:r>
            <a:r>
              <a:rPr sz="2800" i="1" spc="4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khó</a:t>
            </a:r>
            <a:r>
              <a:rPr sz="2800" i="1" spc="4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thở,</a:t>
            </a:r>
            <a:r>
              <a:rPr sz="2800" i="1" spc="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nặng</a:t>
            </a:r>
            <a:r>
              <a:rPr sz="2800" i="1" spc="4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ngực</a:t>
            </a:r>
            <a:r>
              <a:rPr sz="2800" i="1" spc="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2800" i="1" spc="4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ho</a:t>
            </a:r>
            <a:r>
              <a:rPr sz="2800" i="1" spc="4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tái</a:t>
            </a:r>
            <a:r>
              <a:rPr sz="2800" i="1" spc="4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phát</a:t>
            </a:r>
            <a:r>
              <a:rPr sz="2800" i="1" spc="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nhiều </a:t>
            </a:r>
            <a:r>
              <a:rPr sz="2800" i="1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lần,</a:t>
            </a:r>
            <a:r>
              <a:rPr sz="28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thường</a:t>
            </a:r>
            <a:r>
              <a:rPr sz="28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xảy</a:t>
            </a:r>
            <a:r>
              <a:rPr sz="28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 về</a:t>
            </a:r>
            <a:r>
              <a:rPr sz="28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đêm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28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sáng</a:t>
            </a:r>
            <a:r>
              <a:rPr sz="28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sớm</a:t>
            </a:r>
            <a:r>
              <a:rPr sz="28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và </a:t>
            </a:r>
            <a:r>
              <a:rPr sz="28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có</a:t>
            </a:r>
            <a:r>
              <a:rPr sz="2800" i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thể hồi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 phục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59740" y="4544974"/>
            <a:ext cx="40995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tự</a:t>
            </a:r>
            <a:r>
              <a:rPr sz="28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nhiên</a:t>
            </a:r>
            <a:r>
              <a:rPr sz="28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hoặc</a:t>
            </a:r>
            <a:r>
              <a:rPr sz="28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8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dùng</a:t>
            </a:r>
            <a:r>
              <a:rPr sz="28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i="1" dirty="0">
                <a:solidFill>
                  <a:srgbClr val="FFFFFF"/>
                </a:solidFill>
                <a:latin typeface="Times New Roman"/>
                <a:cs typeface="Times New Roman"/>
              </a:rPr>
              <a:t>thuốc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6480809" y="4836058"/>
            <a:ext cx="2324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Sách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giáo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khoa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Nhi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khoa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4676774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8787"/>
              <a:ext cx="9144000" cy="40956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78650"/>
            <a:ext cx="9143999" cy="437565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3127" y="0"/>
            <a:ext cx="8345805" cy="934719"/>
            <a:chOff x="643127" y="0"/>
            <a:chExt cx="8345805" cy="9347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127" y="0"/>
              <a:ext cx="1514856" cy="9342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1827" y="0"/>
              <a:ext cx="1082039" cy="9342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9235" y="0"/>
              <a:ext cx="1310639" cy="9342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2195" y="0"/>
              <a:ext cx="1426463" cy="9342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8204" y="0"/>
              <a:ext cx="1286255" cy="9342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8304" y="0"/>
              <a:ext cx="1107948" cy="9342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40095" y="0"/>
              <a:ext cx="1566672" cy="9342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0612" y="0"/>
              <a:ext cx="1412747" cy="9342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47204" y="0"/>
              <a:ext cx="752855" cy="9342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99604" y="0"/>
              <a:ext cx="1336548" cy="9342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35696" y="0"/>
              <a:ext cx="752855" cy="93421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14806" y="40640"/>
            <a:ext cx="7771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imes New Roman"/>
                <a:cs typeface="Times New Roman"/>
              </a:rPr>
              <a:t>Điều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trị</a:t>
            </a:r>
            <a:r>
              <a:rPr sz="3600" b="1" spc="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cơn</a:t>
            </a:r>
            <a:r>
              <a:rPr sz="3600" b="1" spc="-1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hen </a:t>
            </a:r>
            <a:r>
              <a:rPr sz="3600" b="1" dirty="0">
                <a:latin typeface="Times New Roman"/>
                <a:cs typeface="Times New Roman"/>
              </a:rPr>
              <a:t>cấp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tại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bệnh</a:t>
            </a:r>
            <a:r>
              <a:rPr sz="3600" b="1" dirty="0">
                <a:latin typeface="Times New Roman"/>
                <a:cs typeface="Times New Roman"/>
              </a:rPr>
              <a:t> viện</a:t>
            </a:r>
            <a:r>
              <a:rPr sz="3600" b="1" spc="-1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(tiếp)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2400" y="628650"/>
            <a:ext cx="8881745" cy="4400550"/>
            <a:chOff x="152400" y="628650"/>
            <a:chExt cx="8881745" cy="4400550"/>
          </a:xfrm>
        </p:grpSpPr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2400" y="628650"/>
              <a:ext cx="8881618" cy="440055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28600" y="3371837"/>
              <a:ext cx="2438400" cy="184785"/>
            </a:xfrm>
            <a:custGeom>
              <a:avLst/>
              <a:gdLst/>
              <a:ahLst/>
              <a:cxnLst/>
              <a:rect l="l" t="t" r="r" b="b"/>
              <a:pathLst>
                <a:path w="2438400" h="184785">
                  <a:moveTo>
                    <a:pt x="2438400" y="0"/>
                  </a:moveTo>
                  <a:lnTo>
                    <a:pt x="0" y="0"/>
                  </a:lnTo>
                  <a:lnTo>
                    <a:pt x="0" y="184670"/>
                  </a:lnTo>
                  <a:lnTo>
                    <a:pt x="2438400" y="18467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4800" y="4373004"/>
              <a:ext cx="5638800" cy="646430"/>
            </a:xfrm>
            <a:custGeom>
              <a:avLst/>
              <a:gdLst/>
              <a:ahLst/>
              <a:cxnLst/>
              <a:rect l="l" t="t" r="r" b="b"/>
              <a:pathLst>
                <a:path w="5638800" h="646429">
                  <a:moveTo>
                    <a:pt x="5638800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5638800" y="646328"/>
                  </a:lnTo>
                  <a:lnTo>
                    <a:pt x="563880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83540" y="4405680"/>
            <a:ext cx="52939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Hội hô</a:t>
            </a:r>
            <a:r>
              <a:rPr sz="120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hấp-Hội</a:t>
            </a:r>
            <a:r>
              <a:rPr sz="1200" spc="2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nhi</a:t>
            </a:r>
            <a:r>
              <a:rPr sz="1200" spc="1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khoa.</a:t>
            </a:r>
            <a:r>
              <a:rPr sz="1200" spc="2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Đồng thuận</a:t>
            </a:r>
            <a:r>
              <a:rPr sz="1200" spc="3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chẩn</a:t>
            </a:r>
            <a:r>
              <a:rPr sz="1200" spc="1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đoán</a:t>
            </a:r>
            <a:r>
              <a:rPr sz="1200" spc="1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điều</a:t>
            </a:r>
            <a:r>
              <a:rPr sz="1200" spc="1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trị</a:t>
            </a:r>
            <a:r>
              <a:rPr sz="1200" spc="1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hen</a:t>
            </a:r>
            <a:r>
              <a:rPr sz="1200" spc="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trẻ </a:t>
            </a:r>
            <a:r>
              <a:rPr sz="1200" spc="-40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1F5F"/>
                </a:solidFill>
                <a:latin typeface="Verdana"/>
                <a:cs typeface="Verdana"/>
              </a:rPr>
              <a:t>em</a:t>
            </a:r>
            <a:r>
              <a:rPr sz="1200" spc="-1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1F5F"/>
                </a:solidFill>
                <a:latin typeface="Verdana"/>
                <a:cs typeface="Verdana"/>
              </a:rPr>
              <a:t>&lt;5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tuổi,</a:t>
            </a:r>
            <a:r>
              <a:rPr sz="1200" spc="5" dirty="0">
                <a:solidFill>
                  <a:srgbClr val="001F5F"/>
                </a:solidFill>
                <a:latin typeface="Verdana"/>
                <a:cs typeface="Verdana"/>
              </a:rPr>
              <a:t> 2015</a:t>
            </a:r>
            <a:endParaRPr sz="12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Khuyến</a:t>
            </a:r>
            <a:r>
              <a:rPr sz="1200" spc="2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cáo</a:t>
            </a:r>
            <a:r>
              <a:rPr sz="1200" spc="-1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1F5F"/>
                </a:solidFill>
                <a:latin typeface="Verdana"/>
                <a:cs typeface="Verdana"/>
              </a:rPr>
              <a:t>Bộ</a:t>
            </a:r>
            <a:r>
              <a:rPr sz="1200" spc="-2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1F5F"/>
                </a:solidFill>
                <a:latin typeface="Verdana"/>
                <a:cs typeface="Verdana"/>
              </a:rPr>
              <a:t>y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 tế</a:t>
            </a:r>
            <a:r>
              <a:rPr sz="1200" spc="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1F5F"/>
                </a:solidFill>
                <a:latin typeface="Verdana"/>
                <a:cs typeface="Verdana"/>
              </a:rPr>
              <a:t>,</a:t>
            </a:r>
            <a:r>
              <a:rPr sz="1200" spc="-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001F5F"/>
                </a:solidFill>
                <a:latin typeface="Verdana"/>
                <a:cs typeface="Verdana"/>
              </a:rPr>
              <a:t>2016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2355" y="0"/>
            <a:ext cx="8048625" cy="1236345"/>
            <a:chOff x="562355" y="0"/>
            <a:chExt cx="8048625" cy="1236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355" y="0"/>
              <a:ext cx="1482852" cy="7482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391" y="0"/>
              <a:ext cx="1054608" cy="7482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2660" y="0"/>
              <a:ext cx="941832" cy="7482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0151" y="0"/>
              <a:ext cx="1278636" cy="7482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85972" y="0"/>
              <a:ext cx="963168" cy="7482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16323" y="0"/>
              <a:ext cx="1165860" cy="7482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50891" y="0"/>
              <a:ext cx="1144524" cy="7482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1076" y="0"/>
              <a:ext cx="986027" cy="7482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14288" y="0"/>
              <a:ext cx="1505712" cy="7482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85660" y="0"/>
              <a:ext cx="940307" cy="7482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93151" y="0"/>
              <a:ext cx="917448" cy="7482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06652" y="336804"/>
              <a:ext cx="1031747" cy="899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05583" y="336804"/>
              <a:ext cx="737616" cy="899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09800" y="336804"/>
              <a:ext cx="669036" cy="899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45435" y="336804"/>
              <a:ext cx="1039367" cy="899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51404" y="336804"/>
              <a:ext cx="1211580" cy="8991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28644" y="336804"/>
              <a:ext cx="737615" cy="899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33444" y="336804"/>
              <a:ext cx="3832859" cy="899160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02030" y="0"/>
            <a:ext cx="75418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Times New Roman"/>
                <a:cs typeface="Times New Roman"/>
              </a:rPr>
              <a:t>Đánh</a:t>
            </a:r>
            <a:r>
              <a:rPr sz="3200" b="1" spc="-2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giá</a:t>
            </a:r>
            <a:r>
              <a:rPr sz="3200" b="1" spc="-2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và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điều</a:t>
            </a:r>
            <a:r>
              <a:rPr sz="3200" b="1" spc="-2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trị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cơn </a:t>
            </a:r>
            <a:r>
              <a:rPr sz="3200" b="1" spc="5" dirty="0">
                <a:latin typeface="Times New Roman"/>
                <a:cs typeface="Times New Roman"/>
              </a:rPr>
              <a:t>cấp</a:t>
            </a:r>
            <a:r>
              <a:rPr sz="3200" b="1" spc="-3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tại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tuyến</a:t>
            </a:r>
            <a:r>
              <a:rPr sz="3200" b="1" spc="-2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cơ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sở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46301" y="438353"/>
            <a:ext cx="58540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trẻ</a:t>
            </a:r>
            <a:r>
              <a:rPr sz="32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5-12</a:t>
            </a:r>
            <a:r>
              <a:rPr sz="3200" b="1" spc="-3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tuổi</a:t>
            </a:r>
            <a:r>
              <a:rPr sz="3200" b="1" spc="-2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–</a:t>
            </a:r>
            <a:r>
              <a:rPr sz="3200" b="1" spc="-1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GINA</a:t>
            </a:r>
            <a:r>
              <a:rPr sz="3200" b="1" spc="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2019</a:t>
            </a:r>
            <a:r>
              <a:rPr sz="3200" b="1" spc="-2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modify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23" name="object 2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92264" y="958660"/>
            <a:ext cx="8261731" cy="414794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6823" y="0"/>
            <a:ext cx="8406765" cy="1234440"/>
            <a:chOff x="496823" y="0"/>
            <a:chExt cx="8406765" cy="1234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823" y="0"/>
              <a:ext cx="1482852" cy="7467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859" y="0"/>
              <a:ext cx="1054608" cy="746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7128" y="0"/>
              <a:ext cx="941832" cy="746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4619" y="0"/>
              <a:ext cx="1278635" cy="7467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0440" y="0"/>
              <a:ext cx="963167" cy="7467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0791" y="0"/>
              <a:ext cx="1165860" cy="7467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85359" y="0"/>
              <a:ext cx="1144524" cy="7467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95544" y="0"/>
              <a:ext cx="986027" cy="7467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48756" y="0"/>
              <a:ext cx="1392936" cy="746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07352" y="0"/>
              <a:ext cx="1144524" cy="7467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19059" y="0"/>
              <a:ext cx="1184148" cy="7467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0951" y="335279"/>
              <a:ext cx="1031747" cy="899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19884" y="335279"/>
              <a:ext cx="737616" cy="899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24100" y="335279"/>
              <a:ext cx="669036" cy="899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9735" y="335279"/>
              <a:ext cx="1039367" cy="899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65703" y="335279"/>
              <a:ext cx="1211580" cy="8991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42944" y="335279"/>
              <a:ext cx="737615" cy="899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047744" y="335279"/>
              <a:ext cx="3832859" cy="899160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36498" y="0"/>
            <a:ext cx="79006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Times New Roman"/>
                <a:cs typeface="Times New Roman"/>
              </a:rPr>
              <a:t>Đánh</a:t>
            </a:r>
            <a:r>
              <a:rPr sz="3200" b="1" spc="-2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giá</a:t>
            </a:r>
            <a:r>
              <a:rPr sz="3200" b="1" spc="-1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và</a:t>
            </a:r>
            <a:r>
              <a:rPr sz="3200" b="1" spc="-2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điều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trị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cơn</a:t>
            </a:r>
            <a:r>
              <a:rPr sz="3200" b="1" spc="-5" dirty="0">
                <a:latin typeface="Times New Roman"/>
                <a:cs typeface="Times New Roman"/>
              </a:rPr>
              <a:t> </a:t>
            </a:r>
            <a:r>
              <a:rPr sz="3200" b="1" spc="5" dirty="0">
                <a:latin typeface="Times New Roman"/>
                <a:cs typeface="Times New Roman"/>
              </a:rPr>
              <a:t>cấp</a:t>
            </a:r>
            <a:r>
              <a:rPr sz="3200" b="1" spc="-3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tại</a:t>
            </a:r>
            <a:r>
              <a:rPr sz="3200" b="1" spc="-5" dirty="0">
                <a:latin typeface="Times New Roman"/>
                <a:cs typeface="Times New Roman"/>
              </a:rPr>
              <a:t> khoa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spc="5" dirty="0">
                <a:latin typeface="Times New Roman"/>
                <a:cs typeface="Times New Roman"/>
              </a:rPr>
              <a:t>cấp</a:t>
            </a:r>
            <a:r>
              <a:rPr sz="3200" b="1" spc="-1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cứu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60601" y="437464"/>
            <a:ext cx="58515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trẻ</a:t>
            </a:r>
            <a:r>
              <a:rPr sz="32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5-12</a:t>
            </a:r>
            <a:r>
              <a:rPr sz="3200" b="1" spc="-3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tuổi</a:t>
            </a:r>
            <a:r>
              <a:rPr sz="3200" b="1" spc="-3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–</a:t>
            </a:r>
            <a:r>
              <a:rPr sz="3200" b="1" spc="-1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GINA</a:t>
            </a:r>
            <a:r>
              <a:rPr sz="32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2019</a:t>
            </a:r>
            <a:r>
              <a:rPr sz="3200" b="1" spc="-3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CCEBFF"/>
                </a:solidFill>
                <a:latin typeface="Times New Roman"/>
                <a:cs typeface="Times New Roman"/>
              </a:rPr>
              <a:t>modify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57200" y="913516"/>
            <a:ext cx="8229600" cy="421500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466725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2168"/>
              <a:ext cx="9144000" cy="341833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23028" y="4566615"/>
            <a:ext cx="45764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CCEBFF"/>
                </a:solidFill>
                <a:latin typeface="Times New Roman"/>
                <a:cs typeface="Times New Roman"/>
              </a:rPr>
              <a:t>Đồng</a:t>
            </a:r>
            <a:r>
              <a:rPr sz="1800" spc="4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thuận</a:t>
            </a:r>
            <a:r>
              <a:rPr sz="1800" spc="4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CCEBFF"/>
                </a:solidFill>
                <a:latin typeface="Times New Roman"/>
                <a:cs typeface="Times New Roman"/>
              </a:rPr>
              <a:t>quốc</a:t>
            </a:r>
            <a:r>
              <a:rPr sz="1800" spc="4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gia</a:t>
            </a:r>
            <a:r>
              <a:rPr sz="1800" spc="5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CCEBFF"/>
                </a:solidFill>
                <a:latin typeface="Times New Roman"/>
                <a:cs typeface="Times New Roman"/>
              </a:rPr>
              <a:t>về</a:t>
            </a:r>
            <a:r>
              <a:rPr sz="1800" spc="5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liệu</a:t>
            </a:r>
            <a:r>
              <a:rPr sz="1800" spc="4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CCEBFF"/>
                </a:solidFill>
                <a:latin typeface="Times New Roman"/>
                <a:cs typeface="Times New Roman"/>
              </a:rPr>
              <a:t>pháp</a:t>
            </a:r>
            <a:r>
              <a:rPr sz="1800" spc="4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khí</a:t>
            </a:r>
            <a:r>
              <a:rPr sz="1800" spc="4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dung</a:t>
            </a:r>
            <a:r>
              <a:rPr sz="1800" spc="5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trong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điều</a:t>
            </a:r>
            <a:r>
              <a:rPr sz="1800" spc="-1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trị</a:t>
            </a:r>
            <a:r>
              <a:rPr sz="1800" spc="-1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bệnh</a:t>
            </a:r>
            <a:r>
              <a:rPr sz="1800" spc="-1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lý</a:t>
            </a:r>
            <a:r>
              <a:rPr sz="1800" spc="-1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CCEBFF"/>
                </a:solidFill>
                <a:latin typeface="Times New Roman"/>
                <a:cs typeface="Times New Roman"/>
              </a:rPr>
              <a:t>hô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hấp</a:t>
            </a:r>
            <a:r>
              <a:rPr sz="1800" spc="-1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CCEBFF"/>
                </a:solidFill>
                <a:latin typeface="Times New Roman"/>
                <a:cs typeface="Times New Roman"/>
              </a:rPr>
              <a:t>thường</a:t>
            </a:r>
            <a:r>
              <a:rPr sz="1800" spc="-1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gặp</a:t>
            </a:r>
            <a:r>
              <a:rPr sz="1800" spc="-1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ở</a:t>
            </a:r>
            <a:r>
              <a:rPr sz="1800" spc="-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CEBFF"/>
                </a:solidFill>
                <a:latin typeface="Times New Roman"/>
                <a:cs typeface="Times New Roman"/>
              </a:rPr>
              <a:t>trẻ em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1663" y="0"/>
            <a:ext cx="6937375" cy="1156970"/>
            <a:chOff x="1121663" y="0"/>
            <a:chExt cx="6937375" cy="1156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1663" y="0"/>
              <a:ext cx="1754124" cy="11567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0" y="0"/>
              <a:ext cx="1973579" cy="11567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6743" y="0"/>
              <a:ext cx="1249679" cy="11567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6636" y="0"/>
              <a:ext cx="1850136" cy="11567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83935" y="0"/>
              <a:ext cx="1505712" cy="11567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98335" y="0"/>
              <a:ext cx="1560575" cy="115671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54277" y="71120"/>
            <a:ext cx="62357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Liều</a:t>
            </a:r>
            <a:r>
              <a:rPr spc="-20" dirty="0"/>
              <a:t> </a:t>
            </a:r>
            <a:r>
              <a:rPr dirty="0"/>
              <a:t>thuốc</a:t>
            </a:r>
            <a:r>
              <a:rPr spc="-40" dirty="0"/>
              <a:t> </a:t>
            </a:r>
            <a:r>
              <a:rPr dirty="0"/>
              <a:t>sử</a:t>
            </a:r>
            <a:r>
              <a:rPr spc="-15" dirty="0"/>
              <a:t> </a:t>
            </a:r>
            <a:r>
              <a:rPr spc="5" dirty="0"/>
              <a:t>dụng</a:t>
            </a:r>
            <a:r>
              <a:rPr spc="-45" dirty="0"/>
              <a:t> </a:t>
            </a:r>
            <a:r>
              <a:rPr dirty="0"/>
              <a:t>cấp</a:t>
            </a:r>
            <a:r>
              <a:rPr spc="-30" dirty="0"/>
              <a:t> </a:t>
            </a:r>
            <a:r>
              <a:rPr dirty="0"/>
              <a:t>cứu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193547" y="829055"/>
            <a:ext cx="8877300" cy="4314825"/>
            <a:chOff x="193547" y="829055"/>
            <a:chExt cx="8877300" cy="431482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3547" y="1028699"/>
              <a:ext cx="438912" cy="4587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1959" y="829055"/>
              <a:ext cx="2346960" cy="7894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19527" y="829055"/>
              <a:ext cx="646176" cy="7894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08147" y="829055"/>
              <a:ext cx="647700" cy="7894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98292" y="829055"/>
              <a:ext cx="1376171" cy="7894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16907" y="829055"/>
              <a:ext cx="981456" cy="78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40807" y="829055"/>
              <a:ext cx="1496567" cy="78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78295" y="829055"/>
              <a:ext cx="2147316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68055" y="829055"/>
              <a:ext cx="1002792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1959" y="1341119"/>
              <a:ext cx="647700" cy="7894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8660" y="1341119"/>
              <a:ext cx="1377696" cy="7894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05356" y="1341119"/>
              <a:ext cx="1021080" cy="7894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46959" y="1341119"/>
              <a:ext cx="647700" cy="7894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13659" y="1341119"/>
              <a:ext cx="934212" cy="7894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3547" y="2052827"/>
              <a:ext cx="438912" cy="4587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1959" y="1853183"/>
              <a:ext cx="2206752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70759" y="1853183"/>
              <a:ext cx="784860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77668" y="1853183"/>
              <a:ext cx="647700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48940" y="1853183"/>
              <a:ext cx="1022603" cy="7894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02151" y="1853183"/>
              <a:ext cx="588263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21024" y="1853183"/>
              <a:ext cx="568451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13047" y="1853183"/>
              <a:ext cx="903731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340351" y="1853183"/>
              <a:ext cx="1158239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29200" y="1853183"/>
              <a:ext cx="568451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21224" y="1853183"/>
              <a:ext cx="647700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399532" y="1853183"/>
              <a:ext cx="588263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18403" y="1853183"/>
              <a:ext cx="647700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696712" y="1853183"/>
              <a:ext cx="1376171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96455" y="1853183"/>
              <a:ext cx="1455420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682483" y="1853183"/>
              <a:ext cx="826007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39100" y="1853183"/>
              <a:ext cx="1031748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41959" y="2365247"/>
              <a:ext cx="1004316" cy="7894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63751" y="2365247"/>
              <a:ext cx="786384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80744" y="2365247"/>
              <a:ext cx="568451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68195" y="2365247"/>
              <a:ext cx="647700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46503" y="2365247"/>
              <a:ext cx="1476756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53868" y="2365247"/>
              <a:ext cx="934211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04031" y="2365247"/>
              <a:ext cx="1455419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3547" y="3076955"/>
              <a:ext cx="438912" cy="45872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41959" y="2877311"/>
              <a:ext cx="2464307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566415" y="2877311"/>
              <a:ext cx="1219200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316224" y="2877311"/>
              <a:ext cx="569976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546347" y="2877311"/>
              <a:ext cx="1002791" cy="78943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210812" y="2877311"/>
              <a:ext cx="903732" cy="78943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776215" y="2877311"/>
              <a:ext cx="1159764" cy="78943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97651" y="2877311"/>
              <a:ext cx="647700" cy="7894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775959" y="2877311"/>
              <a:ext cx="1376171" cy="78943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813804" y="2877311"/>
              <a:ext cx="1377696" cy="78943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851647" y="2877311"/>
              <a:ext cx="1219200" cy="7894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41959" y="3389376"/>
              <a:ext cx="826008" cy="78943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84503" y="3389376"/>
              <a:ext cx="1190244" cy="7894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889759" y="3389376"/>
              <a:ext cx="1004315" cy="78943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610612" y="3389376"/>
              <a:ext cx="784860" cy="78943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926080" y="3389376"/>
              <a:ext cx="568452" cy="7894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211068" y="3389376"/>
              <a:ext cx="646176" cy="7894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387852" y="3389376"/>
              <a:ext cx="1941576" cy="7894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860036" y="3389376"/>
              <a:ext cx="556260" cy="7894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132832" y="3389376"/>
              <a:ext cx="725424" cy="78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388863" y="3389376"/>
              <a:ext cx="804672" cy="78943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910071" y="3389376"/>
              <a:ext cx="1082040" cy="78943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708647" y="3389376"/>
              <a:ext cx="925068" cy="78943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348728" y="3389376"/>
              <a:ext cx="1181100" cy="78943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246364" y="3389376"/>
              <a:ext cx="824483" cy="78943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41959" y="3901439"/>
              <a:ext cx="2087879" cy="78943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159508" y="3901439"/>
              <a:ext cx="1078992" cy="78943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868168" y="3901439"/>
              <a:ext cx="656844" cy="78943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54680" y="3901439"/>
              <a:ext cx="934212" cy="78943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817619" y="3901439"/>
              <a:ext cx="938784" cy="78943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386071" y="3901439"/>
              <a:ext cx="826008" cy="78943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840224" y="3901439"/>
              <a:ext cx="804672" cy="78943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274563" y="3901439"/>
              <a:ext cx="943356" cy="78943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847588" y="3901439"/>
              <a:ext cx="826008" cy="78943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301739" y="3901439"/>
              <a:ext cx="743712" cy="78943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576059" y="3901439"/>
              <a:ext cx="746759" cy="78943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952488" y="3901439"/>
              <a:ext cx="826007" cy="78943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408164" y="3901439"/>
              <a:ext cx="647700" cy="78943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685531" y="3901439"/>
              <a:ext cx="826007" cy="78943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141207" y="3901439"/>
              <a:ext cx="929640" cy="78943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41959" y="4413503"/>
              <a:ext cx="1057656" cy="72999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118615" y="4413503"/>
              <a:ext cx="1092708" cy="729996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831847" y="4413503"/>
              <a:ext cx="826008" cy="72999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276855" y="4413503"/>
              <a:ext cx="647700" cy="729996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543555" y="4413503"/>
              <a:ext cx="1004316" cy="72999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078480" y="4413503"/>
              <a:ext cx="1493520" cy="72999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280915" y="4413503"/>
              <a:ext cx="1304543" cy="72999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202936" y="4413503"/>
              <a:ext cx="1018032" cy="729996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839968" y="4413503"/>
              <a:ext cx="826008" cy="72999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196583" y="4413503"/>
              <a:ext cx="588263" cy="72999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315456" y="4413503"/>
              <a:ext cx="826007" cy="729996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672071" y="4413503"/>
              <a:ext cx="900683" cy="72999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103364" y="4413503"/>
              <a:ext cx="1120140" cy="72999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754112" y="4413503"/>
              <a:ext cx="588264" cy="729996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872983" y="4413503"/>
              <a:ext cx="557783" cy="729996"/>
            </a:xfrm>
            <a:prstGeom prst="rect">
              <a:avLst/>
            </a:prstGeom>
          </p:spPr>
        </p:pic>
      </p:grpSp>
      <p:sp>
        <p:nvSpPr>
          <p:cNvPr id="104" name="object 104"/>
          <p:cNvSpPr txBox="1"/>
          <p:nvPr/>
        </p:nvSpPr>
        <p:spPr>
          <a:xfrm>
            <a:off x="307340" y="833462"/>
            <a:ext cx="8531860" cy="412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8255" indent="-342900" algn="just">
              <a:lnSpc>
                <a:spcPct val="120000"/>
              </a:lnSpc>
              <a:spcBef>
                <a:spcPts val="10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Hydrocortison</a:t>
            </a:r>
            <a:r>
              <a:rPr sz="28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2800" spc="9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mg/kg</a:t>
            </a:r>
            <a:r>
              <a:rPr sz="2800" spc="9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hay</a:t>
            </a:r>
            <a:r>
              <a:rPr sz="2800" spc="9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Methyl</a:t>
            </a:r>
            <a:r>
              <a:rPr sz="2800" spc="9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prednisolon</a:t>
            </a:r>
            <a:r>
              <a:rPr sz="2800" spc="96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TM </a:t>
            </a:r>
            <a:r>
              <a:rPr sz="2800" spc="-6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 mg/kg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mỗi</a:t>
            </a:r>
            <a:r>
              <a:rPr sz="2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giờ</a:t>
            </a:r>
            <a:endParaRPr sz="2800">
              <a:latin typeface="Times New Roman"/>
              <a:cs typeface="Times New Roman"/>
            </a:endParaRPr>
          </a:p>
          <a:p>
            <a:pPr marL="355600" marR="5715" indent="-342900" algn="just">
              <a:lnSpc>
                <a:spcPct val="120000"/>
              </a:lnSpc>
              <a:spcBef>
                <a:spcPts val="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Theophyllin (≤ 1 tuổi): tấn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công: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5-7mg/kg (TMC/20ph),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duy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trì: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1mg/kg/giờ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(TTM)</a:t>
            </a:r>
            <a:endParaRPr sz="2800">
              <a:latin typeface="Times New Roman"/>
              <a:cs typeface="Times New Roman"/>
            </a:endParaRPr>
          </a:p>
          <a:p>
            <a:pPr marL="355600" indent="-342900" algn="just">
              <a:lnSpc>
                <a:spcPct val="100000"/>
              </a:lnSpc>
              <a:spcBef>
                <a:spcPts val="67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Aminophyllin</a:t>
            </a:r>
            <a:r>
              <a:rPr sz="2800" spc="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TTM:</a:t>
            </a:r>
            <a:r>
              <a:rPr sz="2800" spc="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liều</a:t>
            </a:r>
            <a:r>
              <a:rPr sz="2800" spc="3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tấn</a:t>
            </a:r>
            <a:r>
              <a:rPr sz="2800" spc="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công</a:t>
            </a:r>
            <a:r>
              <a:rPr sz="2800" spc="3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5mg/kg</a:t>
            </a:r>
            <a:r>
              <a:rPr sz="2800" spc="3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truyền</a:t>
            </a:r>
            <a:r>
              <a:rPr sz="2800" spc="3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trong</a:t>
            </a:r>
            <a:endParaRPr sz="2800">
              <a:latin typeface="Times New Roman"/>
              <a:cs typeface="Times New Roman"/>
            </a:endParaRPr>
          </a:p>
          <a:p>
            <a:pPr marL="355600" marR="5080" algn="just">
              <a:lnSpc>
                <a:spcPct val="120000"/>
              </a:lnSpc>
              <a:spcBef>
                <a:spcPts val="5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phút,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duy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trì: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1mg/kg/giờ.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Nên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theo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dõi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nồng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độ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theophyllin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máu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ở giờ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thứ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12 và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sau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đó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mỗi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12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24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giờ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(giữ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mức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60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– 110mmol/l</a:t>
            </a:r>
            <a:r>
              <a:rPr sz="2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tương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ứng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10-15mcg/ml).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1663" y="0"/>
            <a:ext cx="6937375" cy="1216660"/>
            <a:chOff x="1121663" y="0"/>
            <a:chExt cx="6937375" cy="1216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1663" y="0"/>
              <a:ext cx="1754124" cy="12161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0" y="0"/>
              <a:ext cx="1973579" cy="12161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6743" y="0"/>
              <a:ext cx="1249679" cy="12161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6636" y="0"/>
              <a:ext cx="1850136" cy="12161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83935" y="0"/>
              <a:ext cx="1505712" cy="12161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98335" y="0"/>
              <a:ext cx="1560575" cy="121615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54277" y="129616"/>
            <a:ext cx="62357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Liều</a:t>
            </a:r>
            <a:r>
              <a:rPr spc="-20" dirty="0"/>
              <a:t> </a:t>
            </a:r>
            <a:r>
              <a:rPr dirty="0"/>
              <a:t>thuốc</a:t>
            </a:r>
            <a:r>
              <a:rPr spc="-35" dirty="0"/>
              <a:t> </a:t>
            </a:r>
            <a:r>
              <a:rPr dirty="0"/>
              <a:t>sử</a:t>
            </a:r>
            <a:r>
              <a:rPr spc="-20" dirty="0"/>
              <a:t> </a:t>
            </a:r>
            <a:r>
              <a:rPr spc="5" dirty="0"/>
              <a:t>dụng</a:t>
            </a:r>
            <a:r>
              <a:rPr spc="-40" dirty="0"/>
              <a:t> </a:t>
            </a:r>
            <a:r>
              <a:rPr dirty="0"/>
              <a:t>cấp</a:t>
            </a:r>
            <a:r>
              <a:rPr spc="-30" dirty="0"/>
              <a:t> </a:t>
            </a:r>
            <a:r>
              <a:rPr dirty="0"/>
              <a:t>cứu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69747" y="829055"/>
            <a:ext cx="8874760" cy="4314825"/>
            <a:chOff x="269747" y="829055"/>
            <a:chExt cx="8874760" cy="431482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747" y="1028699"/>
              <a:ext cx="438912" cy="4587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8159" y="829055"/>
              <a:ext cx="1891283" cy="7894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65020" y="829055"/>
              <a:ext cx="1752600" cy="7894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01212" y="829055"/>
              <a:ext cx="2008632" cy="7894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65419" y="829055"/>
              <a:ext cx="647700" cy="7894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43727" y="829055"/>
              <a:ext cx="824484" cy="78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23788" y="829055"/>
              <a:ext cx="647700" cy="78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02095" y="829055"/>
              <a:ext cx="557783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90488" y="829055"/>
              <a:ext cx="826008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73595" y="829055"/>
              <a:ext cx="1386840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840979" y="829055"/>
              <a:ext cx="845820" cy="789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42376" y="829055"/>
              <a:ext cx="801624" cy="789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8159" y="1341119"/>
              <a:ext cx="647700" cy="7894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6467" y="1341119"/>
              <a:ext cx="557784" cy="7894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4860" y="1341119"/>
              <a:ext cx="647700" cy="7894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51560" y="1341119"/>
              <a:ext cx="1376172" cy="78943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35124" y="1341119"/>
              <a:ext cx="1021080" cy="78943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955036" y="1341119"/>
              <a:ext cx="826008" cy="7894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00043" y="1341119"/>
              <a:ext cx="1191768" cy="78943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09288" y="1341119"/>
              <a:ext cx="845819" cy="7894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672583" y="1341119"/>
              <a:ext cx="804672" cy="7894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96256" y="1341119"/>
              <a:ext cx="647700" cy="78943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62956" y="1341119"/>
              <a:ext cx="903731" cy="78943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97295" y="1341119"/>
              <a:ext cx="557784" cy="78943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747" y="2052827"/>
              <a:ext cx="438912" cy="4587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18159" y="1853183"/>
              <a:ext cx="2087879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36647" y="1853183"/>
              <a:ext cx="568451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48483" y="1853183"/>
              <a:ext cx="1002792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994659" y="1853183"/>
              <a:ext cx="903732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40251" y="1853183"/>
              <a:ext cx="1161288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344924" y="1853183"/>
              <a:ext cx="826008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814315" y="1853183"/>
              <a:ext cx="902208" cy="7894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47132" y="1853183"/>
              <a:ext cx="1103376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106668" y="1853183"/>
              <a:ext cx="1377695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240524" y="1853183"/>
              <a:ext cx="1024127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908036" y="1853183"/>
              <a:ext cx="1235964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18159" y="2365247"/>
              <a:ext cx="1222248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89887" y="2365247"/>
              <a:ext cx="824484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863851" y="2365247"/>
              <a:ext cx="1190244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822447" y="2365247"/>
              <a:ext cx="943355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15283" y="2365247"/>
              <a:ext cx="824484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889247" y="2365247"/>
              <a:ext cx="1004315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543044" y="2365247"/>
              <a:ext cx="784860" cy="78943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77383" y="2365247"/>
              <a:ext cx="647700" cy="78943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274563" y="2365247"/>
              <a:ext cx="900684" cy="78943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705856" y="2365247"/>
              <a:ext cx="1834896" cy="7894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71359" y="2365247"/>
              <a:ext cx="557783" cy="78943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278624" y="2365247"/>
              <a:ext cx="1040892" cy="78943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967471" y="2365247"/>
              <a:ext cx="1176527" cy="7894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18159" y="2877311"/>
              <a:ext cx="844296" cy="78943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81456" y="2877311"/>
              <a:ext cx="925068" cy="7894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24000" y="2877311"/>
              <a:ext cx="1078991" cy="78943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225040" y="2877311"/>
              <a:ext cx="804672" cy="78943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648712" y="2877311"/>
              <a:ext cx="1002791" cy="7894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268980" y="2877311"/>
              <a:ext cx="1078991" cy="7894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970019" y="2877311"/>
              <a:ext cx="743712" cy="7894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244339" y="2877311"/>
              <a:ext cx="746760" cy="7894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610100" y="2877311"/>
              <a:ext cx="647700" cy="78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876800" y="2877311"/>
              <a:ext cx="934212" cy="78943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747" y="3589020"/>
              <a:ext cx="438912" cy="45872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18159" y="3389376"/>
              <a:ext cx="2145791" cy="78943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342387" y="3389376"/>
              <a:ext cx="1417319" cy="78943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438143" y="3389376"/>
              <a:ext cx="787908" cy="78943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04488" y="3389376"/>
              <a:ext cx="647700" cy="78943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230624" y="3389376"/>
              <a:ext cx="1143000" cy="78943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52059" y="3389376"/>
              <a:ext cx="1002791" cy="78943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733288" y="3389376"/>
              <a:ext cx="1220723" cy="78943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632447" y="3389376"/>
              <a:ext cx="1103376" cy="78943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414259" y="3389376"/>
              <a:ext cx="824483" cy="78943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769352" y="3389376"/>
              <a:ext cx="1374648" cy="78943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18159" y="3901439"/>
              <a:ext cx="1379219" cy="78943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14856" y="3901439"/>
              <a:ext cx="1024128" cy="78943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156459" y="3901439"/>
              <a:ext cx="1235964" cy="78943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014471" y="3901439"/>
              <a:ext cx="1222248" cy="78943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54195" y="3901439"/>
              <a:ext cx="826008" cy="78943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297680" y="3901439"/>
              <a:ext cx="1103376" cy="78943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106924" y="3901439"/>
              <a:ext cx="1197864" cy="78943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926836" y="3901439"/>
              <a:ext cx="647700" cy="78943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105144" y="3901439"/>
              <a:ext cx="647700" cy="78943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283451" y="3901439"/>
              <a:ext cx="676655" cy="78943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579107" y="3901439"/>
              <a:ext cx="982979" cy="78943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181088" y="3901439"/>
              <a:ext cx="647700" cy="78943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447788" y="3901439"/>
              <a:ext cx="1260348" cy="78943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325612" y="3901439"/>
              <a:ext cx="804672" cy="78943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747" y="4613147"/>
              <a:ext cx="438912" cy="45872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18159" y="4413503"/>
              <a:ext cx="1690115" cy="729996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738884" y="4413503"/>
              <a:ext cx="568451" cy="72999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927859" y="4413503"/>
              <a:ext cx="647700" cy="72999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106168" y="4413503"/>
              <a:ext cx="1655063" cy="729996"/>
            </a:xfrm>
            <a:prstGeom prst="rect">
              <a:avLst/>
            </a:prstGeom>
          </p:spPr>
        </p:pic>
      </p:grpSp>
      <p:sp>
        <p:nvSpPr>
          <p:cNvPr id="100" name="object 100"/>
          <p:cNvSpPr txBox="1"/>
          <p:nvPr/>
        </p:nvSpPr>
        <p:spPr>
          <a:xfrm>
            <a:off x="383540" y="833462"/>
            <a:ext cx="8531225" cy="412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20000"/>
              </a:lnSpc>
              <a:spcBef>
                <a:spcPts val="10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Adrenalin TDD/TB</a:t>
            </a:r>
            <a:r>
              <a:rPr sz="2800" spc="6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(Adrenalin 1‰ 0,01 ml/kg,</a:t>
            </a:r>
            <a:r>
              <a:rPr sz="2800" spc="6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tối đa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0,3 ml/lần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mỗi</a:t>
            </a:r>
            <a:r>
              <a:rPr sz="28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20 phút,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tối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đa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lần.</a:t>
            </a:r>
            <a:endParaRPr sz="2800">
              <a:latin typeface="Times New Roman"/>
              <a:cs typeface="Times New Roman"/>
            </a:endParaRPr>
          </a:p>
          <a:p>
            <a:pPr marL="355600" marR="5715" indent="-342900" algn="just">
              <a:lnSpc>
                <a:spcPct val="120000"/>
              </a:lnSpc>
              <a:spcBef>
                <a:spcPts val="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Salbutamol: liều tấn công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15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mcg/kg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truyền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tĩnh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mạch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trong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20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phút,</a:t>
            </a:r>
            <a:r>
              <a:rPr sz="2800" spc="6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sau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đó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duy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trì 1 mcg/kg/phút.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Cần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kiểm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khí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máu</a:t>
            </a:r>
            <a:r>
              <a:rPr sz="2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kali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máu</a:t>
            </a:r>
            <a:r>
              <a:rPr sz="2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mỗi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6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giờ</a:t>
            </a:r>
            <a:endParaRPr sz="2800">
              <a:latin typeface="Times New Roman"/>
              <a:cs typeface="Times New Roman"/>
            </a:endParaRPr>
          </a:p>
          <a:p>
            <a:pPr marL="355600" marR="8255" indent="-342900" algn="just">
              <a:lnSpc>
                <a:spcPct val="120000"/>
              </a:lnSpc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Magnesium sulfate (&gt; 1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tuổi)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liều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trung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bình 50mg/kg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truyền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tĩnh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mạch</a:t>
            </a:r>
            <a:r>
              <a:rPr sz="2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trong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phút</a:t>
            </a:r>
            <a:r>
              <a:rPr sz="2800" spc="6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(max</a:t>
            </a:r>
            <a:r>
              <a:rPr sz="2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2g),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chú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ý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huyết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áp</a:t>
            </a:r>
            <a:endParaRPr sz="2800">
              <a:latin typeface="Times New Roman"/>
              <a:cs typeface="Times New Roman"/>
            </a:endParaRPr>
          </a:p>
          <a:p>
            <a:pPr marL="355600" indent="-342900" algn="just">
              <a:lnSpc>
                <a:spcPct val="100000"/>
              </a:lnSpc>
              <a:spcBef>
                <a:spcPts val="67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Ketamin: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1mg/kg/h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9827" y="736091"/>
            <a:ext cx="7539355" cy="2741930"/>
            <a:chOff x="909827" y="736091"/>
            <a:chExt cx="7539355" cy="27419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9827" y="736091"/>
              <a:ext cx="7539228" cy="15072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6483" y="1970531"/>
              <a:ext cx="6015227" cy="150723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20164" y="917905"/>
            <a:ext cx="65036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latin typeface="Times New Roman"/>
                <a:cs typeface="Times New Roman"/>
              </a:rPr>
              <a:t>Phân</a:t>
            </a:r>
            <a:r>
              <a:rPr sz="5400" b="1" spc="-20" dirty="0">
                <a:latin typeface="Times New Roman"/>
                <a:cs typeface="Times New Roman"/>
              </a:rPr>
              <a:t> </a:t>
            </a:r>
            <a:r>
              <a:rPr sz="5400" b="1" dirty="0">
                <a:latin typeface="Times New Roman"/>
                <a:cs typeface="Times New Roman"/>
              </a:rPr>
              <a:t>loại</a:t>
            </a:r>
            <a:r>
              <a:rPr sz="5400" b="1" spc="-30" dirty="0">
                <a:latin typeface="Times New Roman"/>
                <a:cs typeface="Times New Roman"/>
              </a:rPr>
              <a:t> </a:t>
            </a:r>
            <a:r>
              <a:rPr sz="5400" b="1" spc="-5" dirty="0">
                <a:latin typeface="Times New Roman"/>
                <a:cs typeface="Times New Roman"/>
              </a:rPr>
              <a:t>bệnh</a:t>
            </a:r>
            <a:r>
              <a:rPr sz="5400" b="1" spc="-25" dirty="0">
                <a:latin typeface="Times New Roman"/>
                <a:cs typeface="Times New Roman"/>
              </a:rPr>
              <a:t> </a:t>
            </a:r>
            <a:r>
              <a:rPr sz="5400" b="1" spc="-5" dirty="0">
                <a:latin typeface="Times New Roman"/>
                <a:cs typeface="Times New Roman"/>
              </a:rPr>
              <a:t>hen</a:t>
            </a:r>
            <a:r>
              <a:rPr sz="5400" b="1" spc="-35" dirty="0">
                <a:latin typeface="Times New Roman"/>
                <a:cs typeface="Times New Roman"/>
              </a:rPr>
              <a:t> </a:t>
            </a:r>
            <a:r>
              <a:rPr sz="5400" b="1" dirty="0">
                <a:latin typeface="Times New Roman"/>
                <a:cs typeface="Times New Roman"/>
              </a:rPr>
              <a:t>và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96820" y="2152599"/>
            <a:ext cx="51498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điều</a:t>
            </a:r>
            <a:r>
              <a:rPr sz="5400" b="1" spc="-3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5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trị</a:t>
            </a:r>
            <a:r>
              <a:rPr sz="5400" b="1" spc="-2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5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kiểm</a:t>
            </a:r>
            <a:r>
              <a:rPr sz="5400" b="1" spc="-3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5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soát</a:t>
            </a:r>
            <a:endParaRPr sz="5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2148" y="886967"/>
            <a:ext cx="7720965" cy="789940"/>
            <a:chOff x="422148" y="886967"/>
            <a:chExt cx="7720965" cy="789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148" y="1086611"/>
              <a:ext cx="438912" cy="4587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560" y="886967"/>
              <a:ext cx="1040891" cy="7894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0451" y="886967"/>
              <a:ext cx="1078992" cy="7894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31492" y="886967"/>
              <a:ext cx="1004316" cy="789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3283" y="886967"/>
              <a:ext cx="786383" cy="7894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58668" y="886967"/>
              <a:ext cx="1082040" cy="7894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58183" y="886967"/>
              <a:ext cx="1182624" cy="789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58283" y="886967"/>
              <a:ext cx="1063752" cy="7894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9512" y="886967"/>
              <a:ext cx="1082039" cy="7894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39027" y="886967"/>
              <a:ext cx="1103376" cy="7894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59880" y="886967"/>
              <a:ext cx="1482852" cy="789431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22148" y="1612391"/>
            <a:ext cx="8420100" cy="1430020"/>
            <a:chOff x="422148" y="1612391"/>
            <a:chExt cx="8420100" cy="143002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148" y="1812035"/>
              <a:ext cx="438912" cy="4587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0560" y="1612391"/>
              <a:ext cx="1257300" cy="7894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66672" y="1612391"/>
              <a:ext cx="1182624" cy="7894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88108" y="1612391"/>
              <a:ext cx="813816" cy="789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40736" y="1612391"/>
              <a:ext cx="1082039" cy="7894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61587" y="1612391"/>
              <a:ext cx="1082039" cy="7894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82439" y="1612391"/>
              <a:ext cx="804672" cy="7894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25924" y="1612391"/>
              <a:ext cx="758951" cy="7894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23688" y="1612391"/>
              <a:ext cx="1182624" cy="7894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45124" y="1612391"/>
              <a:ext cx="826007" cy="7894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08419" y="1612391"/>
              <a:ext cx="1071372" cy="7894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18604" y="1612391"/>
              <a:ext cx="982979" cy="78943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740395" y="1612391"/>
              <a:ext cx="1101852" cy="78943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0560" y="2252472"/>
              <a:ext cx="982979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72540" y="2252472"/>
              <a:ext cx="982980" cy="789432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422148" y="2977895"/>
            <a:ext cx="8324215" cy="789940"/>
            <a:chOff x="422148" y="2977895"/>
            <a:chExt cx="8324215" cy="789940"/>
          </a:xfrm>
        </p:grpSpPr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148" y="3177539"/>
              <a:ext cx="438912" cy="4587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0560" y="2977895"/>
              <a:ext cx="1239012" cy="78943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30095" y="2977895"/>
              <a:ext cx="1175004" cy="78943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322576" y="2977895"/>
              <a:ext cx="934212" cy="78943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75787" y="2977895"/>
              <a:ext cx="1082039" cy="78943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75304" y="2977895"/>
              <a:ext cx="1082039" cy="78943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76344" y="2977895"/>
              <a:ext cx="656844" cy="78943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552188" y="2977895"/>
              <a:ext cx="824484" cy="7894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95671" y="2977895"/>
              <a:ext cx="783336" cy="78943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398007" y="2977895"/>
              <a:ext cx="940308" cy="7894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958839" y="2977895"/>
              <a:ext cx="826008" cy="7894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02324" y="2977895"/>
              <a:ext cx="1161287" cy="78943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182612" y="2977895"/>
              <a:ext cx="961644" cy="78943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763255" y="2977895"/>
              <a:ext cx="982979" cy="789431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422148" y="3703320"/>
            <a:ext cx="8420100" cy="1430020"/>
            <a:chOff x="422148" y="3703320"/>
            <a:chExt cx="8420100" cy="1430020"/>
          </a:xfrm>
        </p:grpSpPr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148" y="3902964"/>
              <a:ext cx="438912" cy="45872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70560" y="3703320"/>
              <a:ext cx="1318260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36776" y="3703320"/>
              <a:ext cx="903732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188464" y="3703320"/>
              <a:ext cx="745236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81655" y="3703320"/>
              <a:ext cx="1082040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311652" y="3703320"/>
              <a:ext cx="1159764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119371" y="3703320"/>
              <a:ext cx="1161288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927092" y="3703320"/>
              <a:ext cx="725424" cy="78943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300471" y="3703320"/>
              <a:ext cx="1260348" cy="78943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208776" y="3703320"/>
              <a:ext cx="1415796" cy="78943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272528" y="3703320"/>
              <a:ext cx="1161287" cy="7894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081771" y="3703320"/>
              <a:ext cx="760476" cy="78943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70560" y="4343399"/>
              <a:ext cx="982979" cy="78943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72540" y="4343399"/>
              <a:ext cx="1139952" cy="7894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031492" y="4343399"/>
              <a:ext cx="1082040" cy="78943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731008" y="4343399"/>
              <a:ext cx="786383" cy="789432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535940" y="977341"/>
            <a:ext cx="8073390" cy="3909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Bảo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 đảm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duy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trì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 hoạt</a:t>
            </a:r>
            <a:r>
              <a:rPr sz="280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động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sinh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hoạt</a:t>
            </a:r>
            <a:r>
              <a:rPr sz="280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bình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 thường</a:t>
            </a:r>
            <a:endParaRPr sz="28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150100"/>
              </a:lnSpc>
              <a:spcBef>
                <a:spcPts val="67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Giảm</a:t>
            </a:r>
            <a:r>
              <a:rPr sz="2800" spc="1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nguy</a:t>
            </a:r>
            <a:r>
              <a:rPr sz="2800" spc="1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cơ</a:t>
            </a:r>
            <a:r>
              <a:rPr sz="2800" spc="1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kịch</a:t>
            </a:r>
            <a:r>
              <a:rPr sz="2800" spc="1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phát</a:t>
            </a:r>
            <a:r>
              <a:rPr sz="2800" spc="1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và</a:t>
            </a:r>
            <a:r>
              <a:rPr sz="2800" spc="1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tử</a:t>
            </a:r>
            <a:r>
              <a:rPr sz="2800" spc="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vong</a:t>
            </a:r>
            <a:r>
              <a:rPr sz="2800" spc="1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do</a:t>
            </a:r>
            <a:r>
              <a:rPr sz="2800" spc="1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hen,</a:t>
            </a:r>
            <a:r>
              <a:rPr sz="2800" spc="1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bao</a:t>
            </a:r>
            <a:r>
              <a:rPr sz="2800" spc="1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gồm </a:t>
            </a:r>
            <a:r>
              <a:rPr sz="2800" spc="-6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hen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nhẹ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35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Ngăn</a:t>
            </a:r>
            <a:r>
              <a:rPr sz="2800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ngừa</a:t>
            </a:r>
            <a:r>
              <a:rPr sz="280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đợt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kịch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phát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ở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tất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cả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các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độ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nặng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của hen</a:t>
            </a:r>
            <a:endParaRPr sz="28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150100"/>
              </a:lnSpc>
              <a:spcBef>
                <a:spcPts val="67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Tránh</a:t>
            </a:r>
            <a:r>
              <a:rPr sz="28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tạo</a:t>
            </a:r>
            <a:r>
              <a:rPr sz="28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ra</a:t>
            </a:r>
            <a:r>
              <a:rPr sz="280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kiểu</a:t>
            </a:r>
            <a:r>
              <a:rPr sz="28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bệnh</a:t>
            </a:r>
            <a:r>
              <a:rPr sz="280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nhân</a:t>
            </a:r>
            <a:r>
              <a:rPr sz="2800" spc="2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lệ</a:t>
            </a:r>
            <a:r>
              <a:rPr sz="280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thuộc</a:t>
            </a:r>
            <a:r>
              <a:rPr sz="28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SABA</a:t>
            </a:r>
            <a:r>
              <a:rPr sz="280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ngay</a:t>
            </a:r>
            <a:r>
              <a:rPr sz="28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từ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đầu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cuộc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63" name="object 63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7783068" y="4762500"/>
            <a:ext cx="923544" cy="347472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7869173" y="4796739"/>
            <a:ext cx="738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1200" spc="-3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12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2019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xfrm>
            <a:off x="1371980" y="244805"/>
            <a:ext cx="64750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</a:rPr>
              <a:t>Quan </a:t>
            </a:r>
            <a:r>
              <a:rPr sz="4000" dirty="0">
                <a:solidFill>
                  <a:srgbClr val="FFFFFF"/>
                </a:solidFill>
              </a:rPr>
              <a:t>trọng</a:t>
            </a:r>
            <a:r>
              <a:rPr sz="4000" spc="-5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trong</a:t>
            </a:r>
            <a:r>
              <a:rPr sz="4000" spc="-15" dirty="0">
                <a:solidFill>
                  <a:srgbClr val="FFFFFF"/>
                </a:solidFill>
              </a:rPr>
              <a:t> </a:t>
            </a:r>
            <a:r>
              <a:rPr sz="4000" spc="-5" dirty="0">
                <a:solidFill>
                  <a:srgbClr val="FFFFFF"/>
                </a:solidFill>
              </a:rPr>
              <a:t>kiểm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5" dirty="0">
                <a:solidFill>
                  <a:srgbClr val="FFFFFF"/>
                </a:solidFill>
              </a:rPr>
              <a:t>soát hen</a:t>
            </a:r>
            <a:endParaRPr sz="4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7104" y="121920"/>
            <a:ext cx="3708400" cy="1231900"/>
            <a:chOff x="2737104" y="121920"/>
            <a:chExt cx="3708400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7104" y="121920"/>
              <a:ext cx="1441704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9020" y="121920"/>
              <a:ext cx="1536191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35424" y="121920"/>
              <a:ext cx="1909572" cy="123139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70098" y="268046"/>
            <a:ext cx="30060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Times New Roman"/>
                <a:cs typeface="Times New Roman"/>
              </a:rPr>
              <a:t>Cơ</a:t>
            </a:r>
            <a:r>
              <a:rPr b="1" spc="-5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chế</a:t>
            </a:r>
            <a:r>
              <a:rPr b="1" spc="-4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bệnh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327659" y="1095755"/>
            <a:ext cx="8158480" cy="3990340"/>
            <a:chOff x="327659" y="1095755"/>
            <a:chExt cx="8158480" cy="399034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659" y="1095755"/>
              <a:ext cx="1060704" cy="789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8972" y="1095755"/>
              <a:ext cx="568452" cy="7894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6423" y="1095755"/>
              <a:ext cx="1161288" cy="7894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6712" y="1095755"/>
              <a:ext cx="746760" cy="7894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52471" y="1095755"/>
              <a:ext cx="1178052" cy="7894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49524" y="1095755"/>
              <a:ext cx="961644" cy="7894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31692" y="1095755"/>
              <a:ext cx="1103376" cy="7894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52544" y="1095755"/>
              <a:ext cx="934212" cy="7894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04231" y="1095755"/>
              <a:ext cx="882396" cy="78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05627" y="1095755"/>
              <a:ext cx="1339596" cy="78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62700" y="1095755"/>
              <a:ext cx="1383792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65491" y="1095755"/>
              <a:ext cx="934211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17179" y="1095755"/>
              <a:ext cx="568451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2147" y="1935480"/>
              <a:ext cx="438912" cy="4587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0559" y="1735836"/>
              <a:ext cx="1461516" cy="789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51076" y="1735836"/>
              <a:ext cx="934212" cy="789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304287" y="1735836"/>
              <a:ext cx="1082039" cy="789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03804" y="1735836"/>
              <a:ext cx="1024128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45407" y="1735836"/>
              <a:ext cx="982980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47388" y="1735836"/>
              <a:ext cx="1018032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2147" y="2575559"/>
              <a:ext cx="438912" cy="4587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0559" y="2375916"/>
              <a:ext cx="883919" cy="7894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73479" y="2375916"/>
              <a:ext cx="1002792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93748" y="2375916"/>
              <a:ext cx="982980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95727" y="2375916"/>
              <a:ext cx="1161288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2147" y="3215639"/>
              <a:ext cx="438912" cy="4587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0559" y="3015995"/>
              <a:ext cx="1255776" cy="78943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48384" y="3015995"/>
              <a:ext cx="1383792" cy="78943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49652" y="3015995"/>
              <a:ext cx="934212" cy="78943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2147" y="3855720"/>
              <a:ext cx="438912" cy="4587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0559" y="3656076"/>
              <a:ext cx="1024128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13687" y="3656076"/>
              <a:ext cx="804672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737359" y="3656076"/>
              <a:ext cx="1178052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35936" y="3656076"/>
              <a:ext cx="1057656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2147" y="4495800"/>
              <a:ext cx="438912" cy="45872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70559" y="4296154"/>
              <a:ext cx="725423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6591" y="4296154"/>
              <a:ext cx="746760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92351" y="4296154"/>
              <a:ext cx="1161287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72639" y="4296154"/>
              <a:ext cx="1693164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384804" y="4296154"/>
              <a:ext cx="1856231" cy="789432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535940" y="972591"/>
            <a:ext cx="7715250" cy="386778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Hen: bệnh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lý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viêm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xác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định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bởi tắc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nghẽn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đường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thở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168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Đường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thở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tăng tính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đáp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ứng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Co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thắt</a:t>
            </a:r>
            <a:r>
              <a:rPr sz="2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phế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quản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Viêm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đường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thở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168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Phù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nề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niêm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mạc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168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Nút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nhầy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(mucous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plugging)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5236" y="0"/>
            <a:ext cx="7688580" cy="1026160"/>
            <a:chOff x="745236" y="0"/>
            <a:chExt cx="7688580" cy="1026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236" y="0"/>
              <a:ext cx="1848612" cy="10256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400" y="0"/>
              <a:ext cx="1315212" cy="10256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4640" y="0"/>
              <a:ext cx="1616964" cy="10256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5156" y="0"/>
              <a:ext cx="1200912" cy="10256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9620" y="0"/>
              <a:ext cx="1737360" cy="10256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9007" y="0"/>
              <a:ext cx="1735836" cy="10256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79920" y="0"/>
              <a:ext cx="1453896" cy="102565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47089" y="37337"/>
            <a:ext cx="70510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latin typeface="Times New Roman"/>
                <a:cs typeface="Times New Roman"/>
              </a:rPr>
              <a:t>Đánh</a:t>
            </a:r>
            <a:r>
              <a:rPr sz="4000" b="1" dirty="0">
                <a:latin typeface="Times New Roman"/>
                <a:cs typeface="Times New Roman"/>
              </a:rPr>
              <a:t> giá</a:t>
            </a:r>
            <a:r>
              <a:rPr sz="4000" b="1" spc="-5" dirty="0">
                <a:latin typeface="Times New Roman"/>
                <a:cs typeface="Times New Roman"/>
              </a:rPr>
              <a:t> mức</a:t>
            </a:r>
            <a:r>
              <a:rPr sz="4000" b="1" spc="5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độ</a:t>
            </a:r>
            <a:r>
              <a:rPr sz="4000" b="1" spc="5" dirty="0">
                <a:latin typeface="Times New Roman"/>
                <a:cs typeface="Times New Roman"/>
              </a:rPr>
              <a:t> </a:t>
            </a:r>
            <a:r>
              <a:rPr sz="4000" b="1" spc="-10" dirty="0">
                <a:latin typeface="Times New Roman"/>
                <a:cs typeface="Times New Roman"/>
              </a:rPr>
              <a:t>nặng</a:t>
            </a:r>
            <a:r>
              <a:rPr sz="4000" b="1" dirty="0">
                <a:latin typeface="Times New Roman"/>
                <a:cs typeface="Times New Roman"/>
              </a:rPr>
              <a:t> </a:t>
            </a:r>
            <a:r>
              <a:rPr sz="4000" b="1" spc="-10" dirty="0">
                <a:latin typeface="Times New Roman"/>
                <a:cs typeface="Times New Roman"/>
              </a:rPr>
              <a:t>bệnh</a:t>
            </a:r>
            <a:r>
              <a:rPr sz="4000" b="1" spc="10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hen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718887"/>
            <a:ext cx="9143941" cy="440055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9001" y="3153221"/>
              <a:ext cx="1134999" cy="19855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0275" y="4524700"/>
              <a:ext cx="593724" cy="6140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7000" y="5023416"/>
              <a:ext cx="126999" cy="1153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27601" y="0"/>
              <a:ext cx="114300" cy="51387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3851" y="0"/>
              <a:ext cx="276225" cy="51387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30825" y="0"/>
              <a:ext cx="535051" cy="51387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35650" y="0"/>
              <a:ext cx="677926" cy="51387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64275" y="0"/>
              <a:ext cx="885825" cy="51387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40525" y="0"/>
              <a:ext cx="1095375" cy="51387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78675" y="0"/>
              <a:ext cx="1371600" cy="51387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08476" y="0"/>
              <a:ext cx="238125" cy="51387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22676" y="0"/>
              <a:ext cx="476250" cy="51387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86025" y="0"/>
              <a:ext cx="674751" cy="51387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90700" y="0"/>
              <a:ext cx="912876" cy="51387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4425" y="0"/>
              <a:ext cx="1170051" cy="51387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7200" y="0"/>
              <a:ext cx="1333500" cy="513873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525" y="3454018"/>
              <a:ext cx="962025" cy="16847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25" y="4631537"/>
              <a:ext cx="361950" cy="5071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81900" y="0"/>
              <a:ext cx="1562100" cy="212648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002651" y="0"/>
              <a:ext cx="1141730" cy="1006475"/>
            </a:xfrm>
            <a:custGeom>
              <a:avLst/>
              <a:gdLst/>
              <a:ahLst/>
              <a:cxnLst/>
              <a:rect l="l" t="t" r="r" b="b"/>
              <a:pathLst>
                <a:path w="1141729" h="1006475">
                  <a:moveTo>
                    <a:pt x="1141349" y="977519"/>
                  </a:moveTo>
                  <a:lnTo>
                    <a:pt x="913765" y="720344"/>
                  </a:lnTo>
                  <a:lnTo>
                    <a:pt x="646303" y="471424"/>
                  </a:lnTo>
                  <a:lnTo>
                    <a:pt x="351790" y="228600"/>
                  </a:lnTo>
                  <a:lnTo>
                    <a:pt x="27051" y="0"/>
                  </a:lnTo>
                  <a:lnTo>
                    <a:pt x="0" y="0"/>
                  </a:lnTo>
                  <a:lnTo>
                    <a:pt x="332613" y="235712"/>
                  </a:lnTo>
                  <a:lnTo>
                    <a:pt x="636651" y="485775"/>
                  </a:lnTo>
                  <a:lnTo>
                    <a:pt x="904113" y="741807"/>
                  </a:lnTo>
                  <a:lnTo>
                    <a:pt x="1141349" y="1006094"/>
                  </a:lnTo>
                  <a:lnTo>
                    <a:pt x="1141349" y="977519"/>
                  </a:lnTo>
                  <a:close/>
                </a:path>
                <a:path w="1141729" h="1006475">
                  <a:moveTo>
                    <a:pt x="1141349" y="471424"/>
                  </a:moveTo>
                  <a:lnTo>
                    <a:pt x="846963" y="228600"/>
                  </a:lnTo>
                  <a:lnTo>
                    <a:pt x="512699" y="0"/>
                  </a:lnTo>
                  <a:lnTo>
                    <a:pt x="493649" y="0"/>
                  </a:lnTo>
                  <a:lnTo>
                    <a:pt x="837438" y="242824"/>
                  </a:lnTo>
                  <a:lnTo>
                    <a:pt x="1141349" y="492887"/>
                  </a:lnTo>
                  <a:lnTo>
                    <a:pt x="1141349" y="471424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25" y="0"/>
              <a:ext cx="1362075" cy="167754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525" y="0"/>
              <a:ext cx="933450" cy="713740"/>
            </a:xfrm>
            <a:custGeom>
              <a:avLst/>
              <a:gdLst/>
              <a:ahLst/>
              <a:cxnLst/>
              <a:rect l="l" t="t" r="r" b="b"/>
              <a:pathLst>
                <a:path w="933450" h="713740">
                  <a:moveTo>
                    <a:pt x="428625" y="0"/>
                  </a:moveTo>
                  <a:lnTo>
                    <a:pt x="399935" y="0"/>
                  </a:lnTo>
                  <a:lnTo>
                    <a:pt x="191211" y="135763"/>
                  </a:lnTo>
                  <a:lnTo>
                    <a:pt x="0" y="278638"/>
                  </a:lnTo>
                  <a:lnTo>
                    <a:pt x="0" y="300101"/>
                  </a:lnTo>
                  <a:lnTo>
                    <a:pt x="200774" y="142875"/>
                  </a:lnTo>
                  <a:lnTo>
                    <a:pt x="428625" y="0"/>
                  </a:lnTo>
                  <a:close/>
                </a:path>
                <a:path w="933450" h="713740">
                  <a:moveTo>
                    <a:pt x="933450" y="0"/>
                  </a:moveTo>
                  <a:lnTo>
                    <a:pt x="904773" y="0"/>
                  </a:lnTo>
                  <a:lnTo>
                    <a:pt x="648322" y="157099"/>
                  </a:lnTo>
                  <a:lnTo>
                    <a:pt x="409384" y="321437"/>
                  </a:lnTo>
                  <a:lnTo>
                    <a:pt x="191147" y="499999"/>
                  </a:lnTo>
                  <a:lnTo>
                    <a:pt x="0" y="684657"/>
                  </a:lnTo>
                  <a:lnTo>
                    <a:pt x="0" y="713232"/>
                  </a:lnTo>
                  <a:lnTo>
                    <a:pt x="191147" y="514350"/>
                  </a:lnTo>
                  <a:lnTo>
                    <a:pt x="409384" y="335788"/>
                  </a:lnTo>
                  <a:lnTo>
                    <a:pt x="657872" y="164338"/>
                  </a:lnTo>
                  <a:lnTo>
                    <a:pt x="933450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88" y="466725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7472" y="0"/>
              <a:ext cx="8595360" cy="897636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1588" y="3273044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88" y="2805176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88" y="3740911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3A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88" y="2337180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88" y="1869313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88" y="1401317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88" y="4676775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3A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88" y="4208856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3A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1842516" y="434340"/>
            <a:ext cx="5489575" cy="1012190"/>
            <a:chOff x="1842516" y="434340"/>
            <a:chExt cx="5489575" cy="1012190"/>
          </a:xfrm>
        </p:grpSpPr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42516" y="434340"/>
              <a:ext cx="3229356" cy="101193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71416" y="434340"/>
              <a:ext cx="1082039" cy="101193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68823" y="434340"/>
              <a:ext cx="829055" cy="101193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97424" y="434340"/>
              <a:ext cx="752855" cy="101193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449824" y="434340"/>
              <a:ext cx="1171955" cy="101193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021324" y="434340"/>
              <a:ext cx="1310640" cy="1011936"/>
            </a:xfrm>
            <a:prstGeom prst="rect">
              <a:avLst/>
            </a:prstGeom>
          </p:spPr>
        </p:pic>
      </p:grp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618845" y="3759"/>
            <a:ext cx="79089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Đánh</a:t>
            </a:r>
            <a:r>
              <a:rPr sz="3600" spc="-15" dirty="0"/>
              <a:t> </a:t>
            </a:r>
            <a:r>
              <a:rPr sz="3600" dirty="0"/>
              <a:t>giá</a:t>
            </a:r>
            <a:r>
              <a:rPr sz="3600" spc="-5" dirty="0"/>
              <a:t> </a:t>
            </a:r>
            <a:r>
              <a:rPr sz="3600" dirty="0"/>
              <a:t>kiểm</a:t>
            </a:r>
            <a:r>
              <a:rPr sz="3600" spc="-5" dirty="0"/>
              <a:t> soát</a:t>
            </a:r>
            <a:r>
              <a:rPr sz="3600" spc="-10" dirty="0"/>
              <a:t> </a:t>
            </a:r>
            <a:r>
              <a:rPr sz="3600" spc="-5" dirty="0"/>
              <a:t>triệu</a:t>
            </a:r>
            <a:r>
              <a:rPr sz="3600" dirty="0"/>
              <a:t> chứng</a:t>
            </a:r>
            <a:r>
              <a:rPr sz="3600" spc="-5" dirty="0"/>
              <a:t> </a:t>
            </a:r>
            <a:r>
              <a:rPr sz="3600" dirty="0"/>
              <a:t>và</a:t>
            </a:r>
            <a:r>
              <a:rPr sz="3600" spc="-5" dirty="0"/>
              <a:t> </a:t>
            </a:r>
            <a:r>
              <a:rPr sz="3600" dirty="0"/>
              <a:t>nguy</a:t>
            </a:r>
            <a:r>
              <a:rPr sz="3600" spc="-5" dirty="0"/>
              <a:t> </a:t>
            </a:r>
            <a:r>
              <a:rPr sz="3600" dirty="0"/>
              <a:t>cơ</a:t>
            </a:r>
            <a:endParaRPr sz="3600"/>
          </a:p>
        </p:txBody>
      </p:sp>
      <p:sp>
        <p:nvSpPr>
          <p:cNvPr id="44" name="object 44"/>
          <p:cNvSpPr txBox="1"/>
          <p:nvPr/>
        </p:nvSpPr>
        <p:spPr>
          <a:xfrm>
            <a:off x="2114169" y="552703"/>
            <a:ext cx="4916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  <a:latin typeface="Times New Roman"/>
                <a:cs typeface="Times New Roman"/>
              </a:rPr>
              <a:t>hen</a:t>
            </a:r>
            <a:r>
              <a:rPr sz="3600" spc="-2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CCEBFF"/>
                </a:solidFill>
                <a:latin typeface="Times New Roman"/>
                <a:cs typeface="Times New Roman"/>
              </a:rPr>
              <a:t>sau</a:t>
            </a:r>
            <a:r>
              <a:rPr sz="3600" spc="-2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CCEBFF"/>
                </a:solidFill>
                <a:latin typeface="Times New Roman"/>
                <a:cs typeface="Times New Roman"/>
              </a:rPr>
              <a:t>này ở</a:t>
            </a:r>
            <a:r>
              <a:rPr sz="3600" spc="-2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CCEBFF"/>
                </a:solidFill>
                <a:latin typeface="Times New Roman"/>
                <a:cs typeface="Times New Roman"/>
              </a:rPr>
              <a:t>trẻ</a:t>
            </a:r>
            <a:r>
              <a:rPr sz="3600" spc="-1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CCEBFF"/>
                </a:solidFill>
                <a:latin typeface="Times New Roman"/>
                <a:cs typeface="Times New Roman"/>
              </a:rPr>
              <a:t>5-12</a:t>
            </a:r>
            <a:r>
              <a:rPr sz="3600" spc="-2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CCEBFF"/>
                </a:solidFill>
                <a:latin typeface="Times New Roman"/>
                <a:cs typeface="Times New Roman"/>
              </a:rPr>
              <a:t>tuổi</a:t>
            </a:r>
            <a:endParaRPr sz="3600">
              <a:latin typeface="Times New Roman"/>
              <a:cs typeface="Times New Roman"/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1588" y="925512"/>
          <a:ext cx="9140824" cy="3924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79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3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9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0066CC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0066CC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39">
                <a:tc rowSpan="2">
                  <a:txBody>
                    <a:bodyPr/>
                    <a:lstStyle/>
                    <a:p>
                      <a:pPr marL="31813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Hãy</a:t>
                      </a:r>
                      <a:r>
                        <a:rPr sz="2100" b="1" spc="-4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hỏi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318135">
                        <a:lnSpc>
                          <a:spcPct val="100000"/>
                        </a:lnSpc>
                      </a:pPr>
                      <a:r>
                        <a:rPr sz="2100" b="1" spc="-4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Trong</a:t>
                      </a:r>
                      <a:r>
                        <a:rPr sz="21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1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tuần</a:t>
                      </a:r>
                      <a:r>
                        <a:rPr sz="21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qua</a:t>
                      </a:r>
                      <a:r>
                        <a:rPr sz="21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bn</a:t>
                      </a:r>
                      <a:r>
                        <a:rPr sz="21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có: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solidFill>
                      <a:srgbClr val="33CC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99695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Mức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độ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kiểm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soát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>
                    <a:solidFill>
                      <a:srgbClr val="33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b="1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Tốt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DEBEB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b="1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Một</a:t>
                      </a:r>
                      <a:r>
                        <a:rPr sz="1800" b="1" spc="-4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phần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CDEBEB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b="1" spc="-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Không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CD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8900">
                <a:tc>
                  <a:txBody>
                    <a:bodyPr/>
                    <a:lstStyle/>
                    <a:p>
                      <a:pPr marL="661035" marR="437515" indent="-342900">
                        <a:lnSpc>
                          <a:spcPct val="100000"/>
                        </a:lnSpc>
                        <a:spcBef>
                          <a:spcPts val="200"/>
                        </a:spcBef>
                        <a:buAutoNum type="arabicPeriod"/>
                        <a:tabLst>
                          <a:tab pos="661035" algn="l"/>
                          <a:tab pos="661670" algn="l"/>
                        </a:tabLst>
                      </a:pPr>
                      <a:r>
                        <a:rPr sz="2100" spc="-1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Triệu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chứng</a:t>
                      </a:r>
                      <a:r>
                        <a:rPr sz="2100" spc="-2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hen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ban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ngày</a:t>
                      </a:r>
                      <a:r>
                        <a:rPr sz="2100" spc="-2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trên</a:t>
                      </a:r>
                      <a:r>
                        <a:rPr sz="2100" spc="-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2100" spc="-1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lần/1 </a:t>
                      </a:r>
                      <a:r>
                        <a:rPr sz="2100" spc="-509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tuần?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61035" marR="205104" indent="-342900">
                        <a:lnSpc>
                          <a:spcPct val="100000"/>
                        </a:lnSpc>
                        <a:spcBef>
                          <a:spcPts val="5"/>
                        </a:spcBef>
                        <a:buAutoNum type="arabicPeriod"/>
                        <a:tabLst>
                          <a:tab pos="661035" algn="l"/>
                          <a:tab pos="661670" algn="l"/>
                        </a:tabLst>
                      </a:pP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Có</a:t>
                      </a:r>
                      <a:r>
                        <a:rPr sz="2100" spc="-1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bất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kỳ</a:t>
                      </a:r>
                      <a:r>
                        <a:rPr sz="2100" spc="-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lần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nào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phải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thức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giấc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về</a:t>
                      </a:r>
                      <a:r>
                        <a:rPr sz="2100" spc="-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đêm </a:t>
                      </a:r>
                      <a:r>
                        <a:rPr sz="2100" spc="-509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do</a:t>
                      </a:r>
                      <a:r>
                        <a:rPr sz="2100" spc="-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hen?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61035" indent="-343535">
                        <a:lnSpc>
                          <a:spcPct val="100000"/>
                        </a:lnSpc>
                        <a:buAutoNum type="arabicPeriod"/>
                        <a:tabLst>
                          <a:tab pos="661035" algn="l"/>
                          <a:tab pos="661670" algn="l"/>
                        </a:tabLst>
                      </a:pP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Cần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dùng</a:t>
                      </a:r>
                      <a:r>
                        <a:rPr sz="2100" spc="-2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thuốc</a:t>
                      </a:r>
                      <a:r>
                        <a:rPr sz="2100" spc="-2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cắt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cơn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hơn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trên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61035">
                        <a:lnSpc>
                          <a:spcPct val="100000"/>
                        </a:lnSpc>
                      </a:pP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lần/tuần?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61035" marR="461645" indent="-342900">
                        <a:lnSpc>
                          <a:spcPct val="100000"/>
                        </a:lnSpc>
                        <a:buAutoNum type="arabicPeriod" startAt="4"/>
                        <a:tabLst>
                          <a:tab pos="661035" algn="l"/>
                          <a:tab pos="661670" algn="l"/>
                        </a:tabLst>
                      </a:pPr>
                      <a:r>
                        <a:rPr sz="2100" spc="-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Hạn</a:t>
                      </a:r>
                      <a:r>
                        <a:rPr sz="2100" spc="-1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chế</a:t>
                      </a:r>
                      <a:r>
                        <a:rPr sz="2100" spc="-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bất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kỳ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hoạt</a:t>
                      </a:r>
                      <a:r>
                        <a:rPr sz="2100" spc="-1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động</a:t>
                      </a:r>
                      <a:r>
                        <a:rPr sz="2100" spc="-2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nào</a:t>
                      </a:r>
                      <a:r>
                        <a:rPr sz="2100" spc="-2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vì bệnh </a:t>
                      </a:r>
                      <a:r>
                        <a:rPr sz="2100" spc="-509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hen?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 marR="299720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Không</a:t>
                      </a:r>
                      <a:r>
                        <a:rPr sz="1800" spc="-9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có </a:t>
                      </a:r>
                      <a:r>
                        <a:rPr sz="1800" spc="-434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điểm</a:t>
                      </a:r>
                      <a:r>
                        <a:rPr sz="1800" spc="-6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nào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1-2</a:t>
                      </a:r>
                      <a:r>
                        <a:rPr sz="1800" spc="-5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điểm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3-4</a:t>
                      </a:r>
                      <a:r>
                        <a:rPr sz="1800" spc="-55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003A76"/>
                          </a:solidFill>
                          <a:latin typeface="Times New Roman"/>
                          <a:cs typeface="Times New Roman"/>
                        </a:rPr>
                        <a:t>điểm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6" name="object 46"/>
          <p:cNvGrpSpPr/>
          <p:nvPr/>
        </p:nvGrpSpPr>
        <p:grpSpPr>
          <a:xfrm>
            <a:off x="222250" y="1209039"/>
            <a:ext cx="8699500" cy="3655060"/>
            <a:chOff x="222250" y="1209039"/>
            <a:chExt cx="8699500" cy="3655060"/>
          </a:xfrm>
        </p:grpSpPr>
        <p:sp>
          <p:nvSpPr>
            <p:cNvPr id="47" name="object 47"/>
            <p:cNvSpPr/>
            <p:nvPr/>
          </p:nvSpPr>
          <p:spPr>
            <a:xfrm>
              <a:off x="228600" y="1215402"/>
              <a:ext cx="8686800" cy="1013460"/>
            </a:xfrm>
            <a:custGeom>
              <a:avLst/>
              <a:gdLst/>
              <a:ahLst/>
              <a:cxnLst/>
              <a:rect l="l" t="t" r="r" b="b"/>
              <a:pathLst>
                <a:path w="8686800" h="1013460">
                  <a:moveTo>
                    <a:pt x="8686800" y="0"/>
                  </a:moveTo>
                  <a:lnTo>
                    <a:pt x="4953000" y="0"/>
                  </a:lnTo>
                  <a:lnTo>
                    <a:pt x="0" y="0"/>
                  </a:lnTo>
                  <a:lnTo>
                    <a:pt x="0" y="1013447"/>
                  </a:lnTo>
                  <a:lnTo>
                    <a:pt x="4953000" y="1013447"/>
                  </a:lnTo>
                  <a:lnTo>
                    <a:pt x="4953000" y="396227"/>
                  </a:lnTo>
                  <a:lnTo>
                    <a:pt x="8686800" y="396227"/>
                  </a:lnTo>
                  <a:lnTo>
                    <a:pt x="8686800" y="0"/>
                  </a:lnTo>
                  <a:close/>
                </a:path>
              </a:pathLst>
            </a:custGeom>
            <a:solidFill>
              <a:srgbClr val="33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181600" y="1611629"/>
              <a:ext cx="3733800" cy="617220"/>
            </a:xfrm>
            <a:custGeom>
              <a:avLst/>
              <a:gdLst/>
              <a:ahLst/>
              <a:cxnLst/>
              <a:rect l="l" t="t" r="r" b="b"/>
              <a:pathLst>
                <a:path w="3733800" h="617219">
                  <a:moveTo>
                    <a:pt x="3733762" y="0"/>
                  </a:moveTo>
                  <a:lnTo>
                    <a:pt x="2607691" y="0"/>
                  </a:lnTo>
                  <a:lnTo>
                    <a:pt x="1295400" y="0"/>
                  </a:lnTo>
                  <a:lnTo>
                    <a:pt x="0" y="0"/>
                  </a:lnTo>
                  <a:lnTo>
                    <a:pt x="0" y="617220"/>
                  </a:lnTo>
                  <a:lnTo>
                    <a:pt x="1295400" y="617220"/>
                  </a:lnTo>
                  <a:lnTo>
                    <a:pt x="2607691" y="617220"/>
                  </a:lnTo>
                  <a:lnTo>
                    <a:pt x="3733762" y="617220"/>
                  </a:lnTo>
                  <a:lnTo>
                    <a:pt x="3733762" y="0"/>
                  </a:lnTo>
                  <a:close/>
                </a:path>
              </a:pathLst>
            </a:custGeom>
            <a:solidFill>
              <a:srgbClr val="CD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28600" y="2228849"/>
              <a:ext cx="8686800" cy="2628900"/>
            </a:xfrm>
            <a:custGeom>
              <a:avLst/>
              <a:gdLst/>
              <a:ahLst/>
              <a:cxnLst/>
              <a:rect l="l" t="t" r="r" b="b"/>
              <a:pathLst>
                <a:path w="8686800" h="2628900">
                  <a:moveTo>
                    <a:pt x="8686762" y="0"/>
                  </a:moveTo>
                  <a:lnTo>
                    <a:pt x="7560691" y="0"/>
                  </a:lnTo>
                  <a:lnTo>
                    <a:pt x="6248400" y="0"/>
                  </a:lnTo>
                  <a:lnTo>
                    <a:pt x="4953000" y="0"/>
                  </a:lnTo>
                  <a:lnTo>
                    <a:pt x="0" y="0"/>
                  </a:lnTo>
                  <a:lnTo>
                    <a:pt x="0" y="2628900"/>
                  </a:lnTo>
                  <a:lnTo>
                    <a:pt x="4953000" y="2628900"/>
                  </a:lnTo>
                  <a:lnTo>
                    <a:pt x="6248400" y="2628900"/>
                  </a:lnTo>
                  <a:lnTo>
                    <a:pt x="7560691" y="2628900"/>
                  </a:lnTo>
                  <a:lnTo>
                    <a:pt x="8686762" y="2628900"/>
                  </a:lnTo>
                  <a:lnTo>
                    <a:pt x="8686762" y="0"/>
                  </a:lnTo>
                  <a:close/>
                </a:path>
              </a:pathLst>
            </a:custGeom>
            <a:solidFill>
              <a:srgbClr val="E8F6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81600" y="1209039"/>
              <a:ext cx="0" cy="383540"/>
            </a:xfrm>
            <a:custGeom>
              <a:avLst/>
              <a:gdLst/>
              <a:ahLst/>
              <a:cxnLst/>
              <a:rect l="l" t="t" r="r" b="b"/>
              <a:pathLst>
                <a:path h="383540">
                  <a:moveTo>
                    <a:pt x="0" y="0"/>
                  </a:moveTo>
                  <a:lnTo>
                    <a:pt x="0" y="38353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181600" y="1592579"/>
              <a:ext cx="0" cy="655320"/>
            </a:xfrm>
            <a:custGeom>
              <a:avLst/>
              <a:gdLst/>
              <a:ahLst/>
              <a:cxnLst/>
              <a:rect l="l" t="t" r="r" b="b"/>
              <a:pathLst>
                <a:path h="655319">
                  <a:moveTo>
                    <a:pt x="0" y="0"/>
                  </a:moveTo>
                  <a:lnTo>
                    <a:pt x="0" y="65532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181600" y="2247900"/>
              <a:ext cx="0" cy="2616200"/>
            </a:xfrm>
            <a:custGeom>
              <a:avLst/>
              <a:gdLst/>
              <a:ahLst/>
              <a:cxnLst/>
              <a:rect l="l" t="t" r="r" b="b"/>
              <a:pathLst>
                <a:path h="2616200">
                  <a:moveTo>
                    <a:pt x="0" y="0"/>
                  </a:moveTo>
                  <a:lnTo>
                    <a:pt x="0" y="261620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22250" y="1611629"/>
              <a:ext cx="8699500" cy="617220"/>
            </a:xfrm>
            <a:custGeom>
              <a:avLst/>
              <a:gdLst/>
              <a:ahLst/>
              <a:cxnLst/>
              <a:rect l="l" t="t" r="r" b="b"/>
              <a:pathLst>
                <a:path w="8699500" h="617219">
                  <a:moveTo>
                    <a:pt x="4940300" y="0"/>
                  </a:moveTo>
                  <a:lnTo>
                    <a:pt x="8699500" y="0"/>
                  </a:lnTo>
                </a:path>
                <a:path w="8699500" h="617219">
                  <a:moveTo>
                    <a:pt x="0" y="617220"/>
                  </a:moveTo>
                  <a:lnTo>
                    <a:pt x="4978400" y="61722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22250" y="1209039"/>
              <a:ext cx="8699500" cy="3655060"/>
            </a:xfrm>
            <a:custGeom>
              <a:avLst/>
              <a:gdLst/>
              <a:ahLst/>
              <a:cxnLst/>
              <a:rect l="l" t="t" r="r" b="b"/>
              <a:pathLst>
                <a:path w="8699500" h="3655060">
                  <a:moveTo>
                    <a:pt x="4978400" y="1019810"/>
                  </a:moveTo>
                  <a:lnTo>
                    <a:pt x="8699500" y="1019810"/>
                  </a:lnTo>
                </a:path>
                <a:path w="8699500" h="3655060">
                  <a:moveTo>
                    <a:pt x="6350" y="0"/>
                  </a:moveTo>
                  <a:lnTo>
                    <a:pt x="6350" y="3655060"/>
                  </a:lnTo>
                </a:path>
                <a:path w="8699500" h="3655060">
                  <a:moveTo>
                    <a:pt x="8693150" y="0"/>
                  </a:moveTo>
                  <a:lnTo>
                    <a:pt x="8693150" y="3655060"/>
                  </a:lnTo>
                </a:path>
                <a:path w="8699500" h="3655060">
                  <a:moveTo>
                    <a:pt x="0" y="6350"/>
                  </a:moveTo>
                  <a:lnTo>
                    <a:pt x="8699500" y="6350"/>
                  </a:lnTo>
                </a:path>
                <a:path w="8699500" h="3655060">
                  <a:moveTo>
                    <a:pt x="0" y="3648710"/>
                  </a:moveTo>
                  <a:lnTo>
                    <a:pt x="8699500" y="364871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7928609" y="4840935"/>
            <a:ext cx="10820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GINA</a:t>
            </a:r>
            <a:r>
              <a:rPr sz="16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–2019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0055" y="0"/>
            <a:ext cx="6734809" cy="1529080"/>
            <a:chOff x="1210055" y="0"/>
            <a:chExt cx="6734809" cy="1529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0055" y="0"/>
              <a:ext cx="1848612" cy="9189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2219" y="0"/>
              <a:ext cx="1315211" cy="9189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9460" y="0"/>
              <a:ext cx="1200912" cy="9189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2400" y="0"/>
              <a:ext cx="1737360" cy="9189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63311" y="0"/>
              <a:ext cx="1735836" cy="9189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2700" y="0"/>
              <a:ext cx="1581911" cy="9189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24327" y="406908"/>
              <a:ext cx="1284731" cy="11216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72611" y="406908"/>
              <a:ext cx="1673352" cy="11216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07991" y="406908"/>
              <a:ext cx="1045463" cy="11216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88991" y="406908"/>
              <a:ext cx="1511808" cy="1121664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512188" y="0"/>
            <a:ext cx="59690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Times New Roman"/>
                <a:cs typeface="Times New Roman"/>
              </a:rPr>
              <a:t>Đánh</a:t>
            </a:r>
            <a:r>
              <a:rPr sz="4000" b="1" spc="-15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giá</a:t>
            </a:r>
            <a:r>
              <a:rPr sz="4000" b="1" spc="-15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độ</a:t>
            </a:r>
            <a:r>
              <a:rPr sz="4000" b="1" spc="-10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nặng bệnh</a:t>
            </a:r>
            <a:r>
              <a:rPr sz="4000" b="1" spc="-15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hen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26842" y="540511"/>
            <a:ext cx="31369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trẻ</a:t>
            </a:r>
            <a:r>
              <a:rPr sz="4000" b="1" spc="-10" dirty="0">
                <a:solidFill>
                  <a:srgbClr val="CCEBFF"/>
                </a:solidFill>
                <a:latin typeface="Times New Roman"/>
                <a:cs typeface="Times New Roman"/>
              </a:rPr>
              <a:t> dưới</a:t>
            </a:r>
            <a:r>
              <a:rPr sz="4000" b="1" spc="-2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5</a:t>
            </a:r>
            <a:r>
              <a:rPr sz="4000" b="1" spc="-1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tuổi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042" y="1238250"/>
            <a:ext cx="9095613" cy="354330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203575" y="4809845"/>
            <a:ext cx="57550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Bộ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tế.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dưới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tuổi,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2016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8052" y="0"/>
            <a:ext cx="6856730" cy="1416050"/>
            <a:chOff x="1178052" y="0"/>
            <a:chExt cx="6856730" cy="1416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8052" y="0"/>
              <a:ext cx="1668780" cy="8671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9152" y="0"/>
              <a:ext cx="1184148" cy="8671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7144" y="0"/>
              <a:ext cx="1458468" cy="8671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0980" y="0"/>
              <a:ext cx="1083564" cy="8671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8387" y="0"/>
              <a:ext cx="1565148" cy="8671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07380" y="0"/>
              <a:ext cx="1388364" cy="8671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09587" y="0"/>
              <a:ext cx="1424940" cy="8671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48356" y="403859"/>
              <a:ext cx="1158240" cy="10119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21963" y="403859"/>
              <a:ext cx="1508760" cy="10119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44567" y="403859"/>
              <a:ext cx="943356" cy="10119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87467" y="403859"/>
              <a:ext cx="1362456" cy="1011936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449705" y="0"/>
            <a:ext cx="61696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imes New Roman"/>
                <a:cs typeface="Times New Roman"/>
              </a:rPr>
              <a:t>Đánh</a:t>
            </a:r>
            <a:r>
              <a:rPr sz="3600" b="1" spc="-1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giá</a:t>
            </a:r>
            <a:r>
              <a:rPr sz="3600" b="1" spc="-1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mức độ</a:t>
            </a:r>
            <a:r>
              <a:rPr sz="3600" b="1" spc="-1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kiểm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soát hen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20389" y="522808"/>
            <a:ext cx="28276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CCEBFF"/>
                </a:solidFill>
                <a:latin typeface="Times New Roman"/>
                <a:cs typeface="Times New Roman"/>
              </a:rPr>
              <a:t>trẻ</a:t>
            </a:r>
            <a:r>
              <a:rPr sz="3600" b="1" spc="-2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dưới</a:t>
            </a:r>
            <a:r>
              <a:rPr sz="3600" b="1" spc="-3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CCEBFF"/>
                </a:solidFill>
                <a:latin typeface="Times New Roman"/>
                <a:cs typeface="Times New Roman"/>
              </a:rPr>
              <a:t>5</a:t>
            </a:r>
            <a:r>
              <a:rPr sz="3600" b="1" spc="-3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CCEBFF"/>
                </a:solidFill>
                <a:latin typeface="Times New Roman"/>
                <a:cs typeface="Times New Roman"/>
              </a:rPr>
              <a:t>tuổi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1066800"/>
            <a:ext cx="9143999" cy="371475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279775" y="4809845"/>
            <a:ext cx="5753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Bộ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tế.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dưới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tuổi,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2016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4127" y="121920"/>
            <a:ext cx="7132320" cy="1231900"/>
            <a:chOff x="1024127" y="121920"/>
            <a:chExt cx="7132320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127" y="121920"/>
              <a:ext cx="3398520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94176" y="121920"/>
              <a:ext cx="1289303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2168" y="121920"/>
              <a:ext cx="3764280" cy="123139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56741" y="268046"/>
            <a:ext cx="64306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Times New Roman"/>
                <a:cs typeface="Times New Roman"/>
              </a:rPr>
              <a:t>ĐIỀU</a:t>
            </a:r>
            <a:r>
              <a:rPr b="1" spc="-4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TRỊ</a:t>
            </a:r>
            <a:r>
              <a:rPr b="1" spc="-2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và</a:t>
            </a:r>
            <a:r>
              <a:rPr b="1" spc="-3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DỰ</a:t>
            </a:r>
            <a:r>
              <a:rPr b="1" spc="-3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PHÒNG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13177" y="1714500"/>
            <a:ext cx="1934972" cy="17689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3395" y="1714500"/>
            <a:ext cx="2530348" cy="176898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265" y="1714500"/>
            <a:ext cx="2209800" cy="176898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85178" y="1714500"/>
            <a:ext cx="2225548" cy="176898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8827" y="0"/>
            <a:ext cx="7975600" cy="1175385"/>
            <a:chOff x="528827" y="0"/>
            <a:chExt cx="7975600" cy="11753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8827" y="0"/>
              <a:ext cx="627888" cy="7482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323" y="0"/>
              <a:ext cx="7816596" cy="7482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4227" y="385572"/>
              <a:ext cx="1181100" cy="7894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2804" y="385572"/>
              <a:ext cx="1982724" cy="78943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7717" y="49529"/>
            <a:ext cx="744156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“</a:t>
            </a:r>
            <a:r>
              <a:rPr sz="2800" spc="-5" dirty="0">
                <a:solidFill>
                  <a:srgbClr val="FFFFFF"/>
                </a:solidFill>
              </a:rPr>
              <a:t>Hướng</a:t>
            </a:r>
            <a:r>
              <a:rPr sz="2800" spc="-15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dẫn chẩn </a:t>
            </a:r>
            <a:r>
              <a:rPr sz="2800" dirty="0">
                <a:solidFill>
                  <a:srgbClr val="FFFFFF"/>
                </a:solidFill>
              </a:rPr>
              <a:t>đoán</a:t>
            </a:r>
            <a:r>
              <a:rPr sz="2800" spc="-5" dirty="0">
                <a:solidFill>
                  <a:srgbClr val="FFFFFF"/>
                </a:solidFill>
              </a:rPr>
              <a:t> và điều</a:t>
            </a:r>
            <a:r>
              <a:rPr sz="2800" spc="-15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trị</a:t>
            </a:r>
            <a:r>
              <a:rPr sz="2800" spc="5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hen trẻ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em</a:t>
            </a:r>
            <a:r>
              <a:rPr sz="2800" spc="-15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dưới 5</a:t>
            </a:r>
            <a:endParaRPr sz="2800"/>
          </a:p>
          <a:p>
            <a:pPr marR="5080" algn="r">
              <a:lnSpc>
                <a:spcPct val="100000"/>
              </a:lnSpc>
            </a:pPr>
            <a:r>
              <a:rPr sz="2800" dirty="0">
                <a:solidFill>
                  <a:srgbClr val="FFFFFF"/>
                </a:solidFill>
              </a:rPr>
              <a:t>tuổi”</a:t>
            </a:r>
            <a:r>
              <a:rPr sz="2800" spc="-55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BYT</a:t>
            </a:r>
            <a:r>
              <a:rPr sz="2800" spc="-30" dirty="0">
                <a:solidFill>
                  <a:srgbClr val="FFFFFF"/>
                </a:solidFill>
              </a:rPr>
              <a:t> </a:t>
            </a:r>
            <a:r>
              <a:rPr sz="2800" spc="-5" dirty="0">
                <a:solidFill>
                  <a:srgbClr val="FFFFFF"/>
                </a:solidFill>
              </a:rPr>
              <a:t>2016</a:t>
            </a:r>
            <a:endParaRPr sz="2800"/>
          </a:p>
        </p:txBody>
      </p:sp>
      <p:grpSp>
        <p:nvGrpSpPr>
          <p:cNvPr id="8" name="object 8"/>
          <p:cNvGrpSpPr/>
          <p:nvPr/>
        </p:nvGrpSpPr>
        <p:grpSpPr>
          <a:xfrm>
            <a:off x="9525" y="685800"/>
            <a:ext cx="9109075" cy="4438015"/>
            <a:chOff x="9525" y="685800"/>
            <a:chExt cx="9109075" cy="443801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2197" y="2535605"/>
              <a:ext cx="4486275" cy="1399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767" y="2150692"/>
              <a:ext cx="4486275" cy="29729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25" y="685800"/>
              <a:ext cx="4651375" cy="14276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63601" y="1886000"/>
              <a:ext cx="6494780" cy="2053589"/>
            </a:xfrm>
            <a:custGeom>
              <a:avLst/>
              <a:gdLst/>
              <a:ahLst/>
              <a:cxnLst/>
              <a:rect l="l" t="t" r="r" b="b"/>
              <a:pathLst>
                <a:path w="6494780" h="2053589">
                  <a:moveTo>
                    <a:pt x="0" y="284556"/>
                  </a:moveTo>
                  <a:lnTo>
                    <a:pt x="4208399" y="284556"/>
                  </a:lnTo>
                  <a:lnTo>
                    <a:pt x="4208399" y="0"/>
                  </a:lnTo>
                  <a:lnTo>
                    <a:pt x="0" y="0"/>
                  </a:lnTo>
                  <a:lnTo>
                    <a:pt x="0" y="284556"/>
                  </a:lnTo>
                  <a:close/>
                </a:path>
                <a:path w="6494780" h="2053589">
                  <a:moveTo>
                    <a:pt x="4297299" y="1485849"/>
                  </a:moveTo>
                  <a:lnTo>
                    <a:pt x="6494399" y="1485849"/>
                  </a:lnTo>
                  <a:lnTo>
                    <a:pt x="6494399" y="1003147"/>
                  </a:lnTo>
                  <a:lnTo>
                    <a:pt x="4297299" y="1003147"/>
                  </a:lnTo>
                  <a:lnTo>
                    <a:pt x="4297299" y="1485849"/>
                  </a:lnTo>
                  <a:close/>
                </a:path>
                <a:path w="6494780" h="2053589">
                  <a:moveTo>
                    <a:pt x="14071" y="2053081"/>
                  </a:moveTo>
                  <a:lnTo>
                    <a:pt x="1174470" y="2053081"/>
                  </a:lnTo>
                  <a:lnTo>
                    <a:pt x="1174470" y="813993"/>
                  </a:lnTo>
                  <a:lnTo>
                    <a:pt x="14071" y="813993"/>
                  </a:lnTo>
                  <a:lnTo>
                    <a:pt x="14071" y="2053081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136" y="39623"/>
            <a:ext cx="8522335" cy="1473835"/>
            <a:chOff x="326136" y="39623"/>
            <a:chExt cx="8522335" cy="14738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136" y="39623"/>
              <a:ext cx="1429512" cy="955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6924" y="39623"/>
              <a:ext cx="1022603" cy="9555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2327" y="39623"/>
              <a:ext cx="1261872" cy="955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5475" y="39623"/>
              <a:ext cx="1022603" cy="9555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0880" y="39623"/>
              <a:ext cx="1478280" cy="9555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9" y="39623"/>
              <a:ext cx="1310639" cy="9555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03876" y="39623"/>
              <a:ext cx="2150364" cy="9555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87312" y="39623"/>
              <a:ext cx="1261872" cy="9555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90459" y="39623"/>
              <a:ext cx="1357883" cy="9555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62683" y="557783"/>
              <a:ext cx="1022604" cy="9555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26563" y="557783"/>
              <a:ext cx="1478280" cy="9555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46119" y="557783"/>
              <a:ext cx="1214628" cy="9555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00500" y="557783"/>
              <a:ext cx="1476755" cy="9555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20056" y="557783"/>
              <a:ext cx="1094231" cy="9555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57088" y="557783"/>
              <a:ext cx="812291" cy="9555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02451" y="557783"/>
              <a:ext cx="891540" cy="9555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27064" y="557783"/>
              <a:ext cx="1286256" cy="955548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580745" y="151841"/>
            <a:ext cx="798195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spc="-5" dirty="0">
                <a:latin typeface="Times New Roman"/>
                <a:cs typeface="Times New Roman"/>
              </a:rPr>
              <a:t>Điều trị</a:t>
            </a:r>
            <a:r>
              <a:rPr sz="3400" b="1" spc="10" dirty="0">
                <a:latin typeface="Times New Roman"/>
                <a:cs typeface="Times New Roman"/>
              </a:rPr>
              <a:t> </a:t>
            </a:r>
            <a:r>
              <a:rPr sz="3400" b="1" spc="-5" dirty="0">
                <a:latin typeface="Times New Roman"/>
                <a:cs typeface="Times New Roman"/>
              </a:rPr>
              <a:t>duy</a:t>
            </a:r>
            <a:r>
              <a:rPr sz="3400" b="1" spc="5" dirty="0">
                <a:latin typeface="Times New Roman"/>
                <a:cs typeface="Times New Roman"/>
              </a:rPr>
              <a:t> </a:t>
            </a:r>
            <a:r>
              <a:rPr sz="3400" b="1" spc="-5" dirty="0">
                <a:latin typeface="Times New Roman"/>
                <a:cs typeface="Times New Roman"/>
              </a:rPr>
              <a:t>trì</a:t>
            </a:r>
            <a:r>
              <a:rPr sz="3400" b="1" spc="10" dirty="0">
                <a:latin typeface="Times New Roman"/>
                <a:cs typeface="Times New Roman"/>
              </a:rPr>
              <a:t> </a:t>
            </a:r>
            <a:r>
              <a:rPr sz="3400" b="1" spc="-5" dirty="0">
                <a:latin typeface="Times New Roman"/>
                <a:cs typeface="Times New Roman"/>
              </a:rPr>
              <a:t>kiểm</a:t>
            </a:r>
            <a:r>
              <a:rPr sz="3400" b="1" spc="20" dirty="0">
                <a:latin typeface="Times New Roman"/>
                <a:cs typeface="Times New Roman"/>
              </a:rPr>
              <a:t> </a:t>
            </a:r>
            <a:r>
              <a:rPr sz="3400" b="1" spc="-5" dirty="0">
                <a:latin typeface="Times New Roman"/>
                <a:cs typeface="Times New Roman"/>
              </a:rPr>
              <a:t>soát</a:t>
            </a:r>
            <a:r>
              <a:rPr sz="3400" b="1" dirty="0">
                <a:latin typeface="Times New Roman"/>
                <a:cs typeface="Times New Roman"/>
              </a:rPr>
              <a:t> </a:t>
            </a:r>
            <a:r>
              <a:rPr sz="3400" b="1" spc="-5" dirty="0">
                <a:latin typeface="Times New Roman"/>
                <a:cs typeface="Times New Roman"/>
              </a:rPr>
              <a:t>hen</a:t>
            </a:r>
            <a:r>
              <a:rPr sz="3400" b="1" spc="5" dirty="0">
                <a:latin typeface="Times New Roman"/>
                <a:cs typeface="Times New Roman"/>
              </a:rPr>
              <a:t> </a:t>
            </a:r>
            <a:r>
              <a:rPr sz="3400" b="1" spc="-5" dirty="0">
                <a:latin typeface="Times New Roman"/>
                <a:cs typeface="Times New Roman"/>
              </a:rPr>
              <a:t>ban</a:t>
            </a:r>
            <a:r>
              <a:rPr sz="3400" b="1" spc="-10" dirty="0">
                <a:latin typeface="Times New Roman"/>
                <a:cs typeface="Times New Roman"/>
              </a:rPr>
              <a:t> </a:t>
            </a:r>
            <a:r>
              <a:rPr sz="3400" b="1" spc="-5" dirty="0">
                <a:latin typeface="Times New Roman"/>
                <a:cs typeface="Times New Roman"/>
              </a:rPr>
              <a:t>đầu theo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17573" y="670305"/>
            <a:ext cx="530987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độ </a:t>
            </a:r>
            <a:r>
              <a:rPr sz="3400" b="1" spc="-10" dirty="0">
                <a:solidFill>
                  <a:srgbClr val="CCEBFF"/>
                </a:solidFill>
                <a:latin typeface="Times New Roman"/>
                <a:cs typeface="Times New Roman"/>
              </a:rPr>
              <a:t>nặng</a:t>
            </a:r>
            <a:r>
              <a:rPr sz="3400" b="1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của</a:t>
            </a:r>
            <a:r>
              <a:rPr sz="3400" b="1" spc="-10" dirty="0">
                <a:solidFill>
                  <a:srgbClr val="CCEBFF"/>
                </a:solidFill>
                <a:latin typeface="Times New Roman"/>
                <a:cs typeface="Times New Roman"/>
              </a:rPr>
              <a:t> bệnh</a:t>
            </a:r>
            <a:r>
              <a:rPr sz="3400" b="1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trẻ</a:t>
            </a:r>
            <a:r>
              <a:rPr sz="3400" b="1" spc="1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&lt;5</a:t>
            </a:r>
            <a:r>
              <a:rPr sz="3400" b="1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tuổi</a:t>
            </a:r>
            <a:endParaRPr sz="3400">
              <a:latin typeface="Times New Roman"/>
              <a:cs typeface="Times New Roman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3370" y="1543050"/>
            <a:ext cx="9005951" cy="222885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364994" y="4778755"/>
            <a:ext cx="64604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Bộ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tế.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trẻ em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dưới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5 tuổi,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2016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5008" y="0"/>
            <a:ext cx="8288020" cy="1065530"/>
            <a:chOff x="445008" y="0"/>
            <a:chExt cx="8288020" cy="1065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5008" y="0"/>
              <a:ext cx="1679448" cy="10652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8008" y="0"/>
              <a:ext cx="1200912" cy="10652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50947" y="0"/>
              <a:ext cx="1482852" cy="10652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7352" y="0"/>
              <a:ext cx="1200912" cy="10652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61816" y="0"/>
              <a:ext cx="1581912" cy="10652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79263" y="0"/>
              <a:ext cx="1426464" cy="10652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67755" y="0"/>
              <a:ext cx="1284731" cy="10652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16040" y="0"/>
              <a:ext cx="918971" cy="10652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70548" y="0"/>
              <a:ext cx="833627" cy="10652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39711" y="0"/>
              <a:ext cx="1045463" cy="10652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20712" y="0"/>
              <a:ext cx="1511807" cy="1065276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46861" y="77216"/>
            <a:ext cx="76485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latin typeface="Times New Roman"/>
                <a:cs typeface="Times New Roman"/>
              </a:rPr>
              <a:t>Điều</a:t>
            </a:r>
            <a:r>
              <a:rPr sz="4000" b="1" spc="10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trị</a:t>
            </a:r>
            <a:r>
              <a:rPr sz="4000" b="1" spc="5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duy</a:t>
            </a:r>
            <a:r>
              <a:rPr sz="4000" b="1" spc="5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trì</a:t>
            </a:r>
            <a:r>
              <a:rPr sz="4000" b="1" spc="15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hen</a:t>
            </a:r>
            <a:r>
              <a:rPr sz="4000" b="1" spc="5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cho</a:t>
            </a:r>
            <a:r>
              <a:rPr sz="4000" b="1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trẻ</a:t>
            </a:r>
            <a:r>
              <a:rPr sz="4000" b="1" spc="10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0-2</a:t>
            </a:r>
            <a:r>
              <a:rPr sz="4000" b="1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tuổi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879868"/>
            <a:ext cx="9144000" cy="354330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203575" y="4809845"/>
            <a:ext cx="57550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Bộ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tế.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dưới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tuổi,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2016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331" y="16764"/>
            <a:ext cx="7673340" cy="9281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8626" y="124714"/>
            <a:ext cx="714883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5" dirty="0">
                <a:latin typeface="Times New Roman"/>
                <a:cs typeface="Times New Roman"/>
              </a:rPr>
              <a:t>Đánh</a:t>
            </a:r>
            <a:r>
              <a:rPr sz="3300" b="1" spc="-1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giá</a:t>
            </a:r>
            <a:r>
              <a:rPr sz="3300" b="1" spc="-10" dirty="0">
                <a:latin typeface="Times New Roman"/>
                <a:cs typeface="Times New Roman"/>
              </a:rPr>
              <a:t> </a:t>
            </a:r>
            <a:r>
              <a:rPr sz="3300" b="1" spc="-5" dirty="0">
                <a:latin typeface="Times New Roman"/>
                <a:cs typeface="Times New Roman"/>
              </a:rPr>
              <a:t>đáp</a:t>
            </a:r>
            <a:r>
              <a:rPr sz="3300" b="1" dirty="0">
                <a:latin typeface="Times New Roman"/>
                <a:cs typeface="Times New Roman"/>
              </a:rPr>
              <a:t> </a:t>
            </a:r>
            <a:r>
              <a:rPr sz="3300" b="1" spc="-5" dirty="0">
                <a:latin typeface="Times New Roman"/>
                <a:cs typeface="Times New Roman"/>
              </a:rPr>
              <a:t>ứng </a:t>
            </a:r>
            <a:r>
              <a:rPr sz="3300" b="1" dirty="0">
                <a:latin typeface="Times New Roman"/>
                <a:cs typeface="Times New Roman"/>
              </a:rPr>
              <a:t>và</a:t>
            </a:r>
            <a:r>
              <a:rPr sz="3300" b="1" spc="-25" dirty="0">
                <a:latin typeface="Times New Roman"/>
                <a:cs typeface="Times New Roman"/>
              </a:rPr>
              <a:t> </a:t>
            </a:r>
            <a:r>
              <a:rPr sz="3300" b="1" spc="-5" dirty="0">
                <a:latin typeface="Times New Roman"/>
                <a:cs typeface="Times New Roman"/>
              </a:rPr>
              <a:t>điều</a:t>
            </a:r>
            <a:r>
              <a:rPr sz="3300" b="1" spc="-15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chỉnh</a:t>
            </a:r>
            <a:r>
              <a:rPr sz="3300" b="1" spc="-5" dirty="0">
                <a:latin typeface="Times New Roman"/>
                <a:cs typeface="Times New Roman"/>
              </a:rPr>
              <a:t> điều</a:t>
            </a:r>
            <a:r>
              <a:rPr sz="3300" b="1" spc="-10" dirty="0">
                <a:latin typeface="Times New Roman"/>
                <a:cs typeface="Times New Roman"/>
              </a:rPr>
              <a:t> </a:t>
            </a:r>
            <a:r>
              <a:rPr sz="3300" b="1" dirty="0">
                <a:latin typeface="Times New Roman"/>
                <a:cs typeface="Times New Roman"/>
              </a:rPr>
              <a:t>trị</a:t>
            </a:r>
            <a:endParaRPr sz="33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4762" y="847699"/>
            <a:ext cx="9138285" cy="3760470"/>
            <a:chOff x="-4762" y="847699"/>
            <a:chExt cx="9138285" cy="37604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57224"/>
              <a:ext cx="9123960" cy="374116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852462"/>
              <a:ext cx="9128760" cy="3750945"/>
            </a:xfrm>
            <a:custGeom>
              <a:avLst/>
              <a:gdLst/>
              <a:ahLst/>
              <a:cxnLst/>
              <a:rect l="l" t="t" r="r" b="b"/>
              <a:pathLst>
                <a:path w="9128760" h="3750945">
                  <a:moveTo>
                    <a:pt x="0" y="3750690"/>
                  </a:moveTo>
                  <a:lnTo>
                    <a:pt x="9128723" y="3750690"/>
                  </a:lnTo>
                  <a:lnTo>
                    <a:pt x="9128723" y="0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86073" y="1792351"/>
              <a:ext cx="5643880" cy="1568450"/>
            </a:xfrm>
            <a:custGeom>
              <a:avLst/>
              <a:gdLst/>
              <a:ahLst/>
              <a:cxnLst/>
              <a:rect l="l" t="t" r="r" b="b"/>
              <a:pathLst>
                <a:path w="5643880" h="1568450">
                  <a:moveTo>
                    <a:pt x="2378964" y="18669"/>
                  </a:moveTo>
                  <a:lnTo>
                    <a:pt x="2378964" y="376809"/>
                  </a:lnTo>
                </a:path>
                <a:path w="5643880" h="1568450">
                  <a:moveTo>
                    <a:pt x="5566536" y="18669"/>
                  </a:moveTo>
                  <a:lnTo>
                    <a:pt x="5566536" y="376809"/>
                  </a:lnTo>
                </a:path>
                <a:path w="5643880" h="1568450">
                  <a:moveTo>
                    <a:pt x="2340864" y="56769"/>
                  </a:moveTo>
                  <a:lnTo>
                    <a:pt x="5604636" y="56769"/>
                  </a:lnTo>
                </a:path>
                <a:path w="5643880" h="1568450">
                  <a:moveTo>
                    <a:pt x="2340864" y="338709"/>
                  </a:moveTo>
                  <a:lnTo>
                    <a:pt x="5604636" y="338709"/>
                  </a:lnTo>
                </a:path>
                <a:path w="5643880" h="1568450">
                  <a:moveTo>
                    <a:pt x="38100" y="0"/>
                  </a:moveTo>
                  <a:lnTo>
                    <a:pt x="38100" y="365760"/>
                  </a:lnTo>
                </a:path>
                <a:path w="5643880" h="1568450">
                  <a:moveTo>
                    <a:pt x="2266823" y="0"/>
                  </a:moveTo>
                  <a:lnTo>
                    <a:pt x="2266823" y="365760"/>
                  </a:lnTo>
                </a:path>
                <a:path w="5643880" h="1568450">
                  <a:moveTo>
                    <a:pt x="0" y="38100"/>
                  </a:moveTo>
                  <a:lnTo>
                    <a:pt x="2304923" y="38100"/>
                  </a:lnTo>
                </a:path>
                <a:path w="5643880" h="1568450">
                  <a:moveTo>
                    <a:pt x="0" y="327660"/>
                  </a:moveTo>
                  <a:lnTo>
                    <a:pt x="2304923" y="327660"/>
                  </a:lnTo>
                </a:path>
                <a:path w="5643880" h="1568450">
                  <a:moveTo>
                    <a:pt x="1320546" y="798449"/>
                  </a:moveTo>
                  <a:lnTo>
                    <a:pt x="1320546" y="1182878"/>
                  </a:lnTo>
                </a:path>
                <a:path w="5643880" h="1568450">
                  <a:moveTo>
                    <a:pt x="5317490" y="798449"/>
                  </a:moveTo>
                  <a:lnTo>
                    <a:pt x="5317490" y="1182878"/>
                  </a:lnTo>
                </a:path>
                <a:path w="5643880" h="1568450">
                  <a:moveTo>
                    <a:pt x="1282446" y="836549"/>
                  </a:moveTo>
                  <a:lnTo>
                    <a:pt x="5355590" y="836549"/>
                  </a:lnTo>
                </a:path>
                <a:path w="5643880" h="1568450">
                  <a:moveTo>
                    <a:pt x="1282446" y="1144778"/>
                  </a:moveTo>
                  <a:lnTo>
                    <a:pt x="5355590" y="1144778"/>
                  </a:lnTo>
                </a:path>
                <a:path w="5643880" h="1568450">
                  <a:moveTo>
                    <a:pt x="3040506" y="1209929"/>
                  </a:moveTo>
                  <a:lnTo>
                    <a:pt x="3040506" y="1568069"/>
                  </a:lnTo>
                </a:path>
                <a:path w="5643880" h="1568450">
                  <a:moveTo>
                    <a:pt x="5605526" y="1209929"/>
                  </a:moveTo>
                  <a:lnTo>
                    <a:pt x="5605526" y="1568069"/>
                  </a:lnTo>
                </a:path>
                <a:path w="5643880" h="1568450">
                  <a:moveTo>
                    <a:pt x="3002406" y="1248029"/>
                  </a:moveTo>
                  <a:lnTo>
                    <a:pt x="5643626" y="1248029"/>
                  </a:lnTo>
                </a:path>
                <a:path w="5643880" h="1568450">
                  <a:moveTo>
                    <a:pt x="3002406" y="1529969"/>
                  </a:moveTo>
                  <a:lnTo>
                    <a:pt x="5643626" y="1529969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221482" y="4780584"/>
            <a:ext cx="57543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Bộ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tế.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đoán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dưới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tuổi,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2016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280517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868"/>
                  </a:moveTo>
                  <a:lnTo>
                    <a:pt x="9140887" y="46786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374091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8" y="466725"/>
              <a:ext cx="9141460" cy="1870710"/>
            </a:xfrm>
            <a:custGeom>
              <a:avLst/>
              <a:gdLst/>
              <a:ahLst/>
              <a:cxnLst/>
              <a:rect l="l" t="t" r="r" b="b"/>
              <a:pathLst>
                <a:path w="9141460" h="1870710">
                  <a:moveTo>
                    <a:pt x="0" y="466725"/>
                  </a:moveTo>
                  <a:lnTo>
                    <a:pt x="9140887" y="466725"/>
                  </a:lnTo>
                </a:path>
                <a:path w="9141460" h="1870710">
                  <a:moveTo>
                    <a:pt x="0" y="1870456"/>
                  </a:moveTo>
                  <a:lnTo>
                    <a:pt x="9140887" y="1870456"/>
                  </a:lnTo>
                </a:path>
                <a:path w="9141460" h="1870710">
                  <a:moveTo>
                    <a:pt x="0" y="1402588"/>
                  </a:moveTo>
                  <a:lnTo>
                    <a:pt x="9140887" y="1402588"/>
                  </a:lnTo>
                </a:path>
                <a:path w="9141460" h="1870710">
                  <a:moveTo>
                    <a:pt x="0" y="934592"/>
                  </a:moveTo>
                  <a:lnTo>
                    <a:pt x="9140887" y="934592"/>
                  </a:lnTo>
                </a:path>
                <a:path w="9141460" h="187071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0841" y="171475"/>
            <a:ext cx="9049385" cy="4671695"/>
            <a:chOff x="30841" y="171475"/>
            <a:chExt cx="9049385" cy="467169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841" y="184099"/>
              <a:ext cx="9049004" cy="46589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2424" y="171475"/>
              <a:ext cx="595325" cy="56017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995673" y="203072"/>
              <a:ext cx="1119505" cy="332105"/>
            </a:xfrm>
            <a:custGeom>
              <a:avLst/>
              <a:gdLst/>
              <a:ahLst/>
              <a:cxnLst/>
              <a:rect l="l" t="t" r="r" b="b"/>
              <a:pathLst>
                <a:path w="1119504" h="332105">
                  <a:moveTo>
                    <a:pt x="0" y="165988"/>
                  </a:moveTo>
                  <a:lnTo>
                    <a:pt x="17092" y="125111"/>
                  </a:lnTo>
                  <a:lnTo>
                    <a:pt x="65574" y="87947"/>
                  </a:lnTo>
                  <a:lnTo>
                    <a:pt x="100274" y="71146"/>
                  </a:lnTo>
                  <a:lnTo>
                    <a:pt x="141249" y="55740"/>
                  </a:lnTo>
                  <a:lnTo>
                    <a:pt x="187973" y="41884"/>
                  </a:lnTo>
                  <a:lnTo>
                    <a:pt x="239922" y="29734"/>
                  </a:lnTo>
                  <a:lnTo>
                    <a:pt x="296571" y="19444"/>
                  </a:lnTo>
                  <a:lnTo>
                    <a:pt x="357397" y="11170"/>
                  </a:lnTo>
                  <a:lnTo>
                    <a:pt x="421875" y="5068"/>
                  </a:lnTo>
                  <a:lnTo>
                    <a:pt x="489480" y="1292"/>
                  </a:lnTo>
                  <a:lnTo>
                    <a:pt x="559688" y="0"/>
                  </a:lnTo>
                  <a:lnTo>
                    <a:pt x="629897" y="1292"/>
                  </a:lnTo>
                  <a:lnTo>
                    <a:pt x="697502" y="5068"/>
                  </a:lnTo>
                  <a:lnTo>
                    <a:pt x="761980" y="11170"/>
                  </a:lnTo>
                  <a:lnTo>
                    <a:pt x="822806" y="19444"/>
                  </a:lnTo>
                  <a:lnTo>
                    <a:pt x="879455" y="29734"/>
                  </a:lnTo>
                  <a:lnTo>
                    <a:pt x="931404" y="41884"/>
                  </a:lnTo>
                  <a:lnTo>
                    <a:pt x="978128" y="55740"/>
                  </a:lnTo>
                  <a:lnTo>
                    <a:pt x="1019103" y="71146"/>
                  </a:lnTo>
                  <a:lnTo>
                    <a:pt x="1053803" y="87947"/>
                  </a:lnTo>
                  <a:lnTo>
                    <a:pt x="1102285" y="125111"/>
                  </a:lnTo>
                  <a:lnTo>
                    <a:pt x="1119377" y="165988"/>
                  </a:lnTo>
                  <a:lnTo>
                    <a:pt x="1115017" y="186787"/>
                  </a:lnTo>
                  <a:lnTo>
                    <a:pt x="1081705" y="225921"/>
                  </a:lnTo>
                  <a:lnTo>
                    <a:pt x="1019103" y="260733"/>
                  </a:lnTo>
                  <a:lnTo>
                    <a:pt x="978128" y="276130"/>
                  </a:lnTo>
                  <a:lnTo>
                    <a:pt x="931404" y="289978"/>
                  </a:lnTo>
                  <a:lnTo>
                    <a:pt x="879455" y="302124"/>
                  </a:lnTo>
                  <a:lnTo>
                    <a:pt x="822806" y="312410"/>
                  </a:lnTo>
                  <a:lnTo>
                    <a:pt x="761980" y="320682"/>
                  </a:lnTo>
                  <a:lnTo>
                    <a:pt x="697502" y="326783"/>
                  </a:lnTo>
                  <a:lnTo>
                    <a:pt x="629897" y="330558"/>
                  </a:lnTo>
                  <a:lnTo>
                    <a:pt x="559688" y="331850"/>
                  </a:lnTo>
                  <a:lnTo>
                    <a:pt x="489480" y="330558"/>
                  </a:lnTo>
                  <a:lnTo>
                    <a:pt x="421875" y="326783"/>
                  </a:lnTo>
                  <a:lnTo>
                    <a:pt x="357397" y="320682"/>
                  </a:lnTo>
                  <a:lnTo>
                    <a:pt x="296571" y="312410"/>
                  </a:lnTo>
                  <a:lnTo>
                    <a:pt x="239922" y="302124"/>
                  </a:lnTo>
                  <a:lnTo>
                    <a:pt x="187973" y="289978"/>
                  </a:lnTo>
                  <a:lnTo>
                    <a:pt x="141249" y="276130"/>
                  </a:lnTo>
                  <a:lnTo>
                    <a:pt x="100274" y="260733"/>
                  </a:lnTo>
                  <a:lnTo>
                    <a:pt x="65574" y="243945"/>
                  </a:lnTo>
                  <a:lnTo>
                    <a:pt x="17092" y="206816"/>
                  </a:lnTo>
                  <a:lnTo>
                    <a:pt x="0" y="165988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704203" y="4890312"/>
            <a:ext cx="1821814" cy="2489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450" i="1" spc="5" dirty="0">
                <a:solidFill>
                  <a:srgbClr val="FFFFFF"/>
                </a:solidFill>
                <a:latin typeface="Arial"/>
                <a:cs typeface="Arial"/>
              </a:rPr>
              <a:t>GINA</a:t>
            </a:r>
            <a:r>
              <a:rPr sz="145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i="1" spc="5" dirty="0">
                <a:solidFill>
                  <a:srgbClr val="FFFFFF"/>
                </a:solidFill>
                <a:latin typeface="Arial"/>
                <a:cs typeface="Arial"/>
              </a:rPr>
              <a:t>2020,</a:t>
            </a:r>
            <a:r>
              <a:rPr sz="145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i="1" spc="5" dirty="0">
                <a:solidFill>
                  <a:srgbClr val="FFFFFF"/>
                </a:solidFill>
                <a:latin typeface="Arial"/>
                <a:cs typeface="Arial"/>
              </a:rPr>
              <a:t>Box</a:t>
            </a:r>
            <a:r>
              <a:rPr sz="145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i="1" spc="5" dirty="0">
                <a:solidFill>
                  <a:srgbClr val="FFFFFF"/>
                </a:solidFill>
                <a:latin typeface="Arial"/>
                <a:cs typeface="Arial"/>
              </a:rPr>
              <a:t>3-4C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03932" y="121920"/>
            <a:ext cx="4174490" cy="1231900"/>
            <a:chOff x="2503932" y="121920"/>
            <a:chExt cx="4174490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03932" y="121920"/>
              <a:ext cx="1661160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3780" y="121920"/>
              <a:ext cx="1164336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8327" y="121920"/>
              <a:ext cx="1850136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5627" y="121920"/>
              <a:ext cx="1272540" cy="123139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36926" y="268046"/>
            <a:ext cx="347281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Yếu</a:t>
            </a:r>
            <a:r>
              <a:rPr spc="-45" dirty="0"/>
              <a:t> </a:t>
            </a:r>
            <a:r>
              <a:rPr dirty="0"/>
              <a:t>tố</a:t>
            </a:r>
            <a:r>
              <a:rPr spc="-30" dirty="0"/>
              <a:t> </a:t>
            </a:r>
            <a:r>
              <a:rPr spc="5" dirty="0"/>
              <a:t>nguy</a:t>
            </a:r>
            <a:r>
              <a:rPr spc="-60" dirty="0"/>
              <a:t> </a:t>
            </a:r>
            <a:r>
              <a:rPr dirty="0"/>
              <a:t>cơ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422148" y="1267967"/>
            <a:ext cx="8420100" cy="3435350"/>
            <a:chOff x="422148" y="1267967"/>
            <a:chExt cx="8420100" cy="343535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148" y="1467611"/>
              <a:ext cx="438912" cy="4587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560" y="1267967"/>
              <a:ext cx="824484" cy="7894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5568" y="1267967"/>
              <a:ext cx="1379220" cy="7894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12264" y="1267967"/>
              <a:ext cx="804672" cy="7894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35936" y="1267967"/>
              <a:ext cx="813815" cy="7894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68752" y="1267967"/>
              <a:ext cx="903731" cy="789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91483" y="1267967"/>
              <a:ext cx="746760" cy="7894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57244" y="1267967"/>
              <a:ext cx="1018031" cy="7894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148" y="2193035"/>
              <a:ext cx="438912" cy="4587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0560" y="1993391"/>
              <a:ext cx="1060704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1787" y="1993391"/>
              <a:ext cx="746760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9072" y="1993391"/>
              <a:ext cx="1022603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62199" y="1993391"/>
              <a:ext cx="1423415" cy="789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406140" y="1993391"/>
              <a:ext cx="586739" cy="789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23487" y="1993391"/>
              <a:ext cx="981456" cy="789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25468" y="1993391"/>
              <a:ext cx="746760" cy="789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92751" y="1993391"/>
              <a:ext cx="1316736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30012" y="1993391"/>
              <a:ext cx="1161288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211824" y="1993391"/>
              <a:ext cx="1109472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41819" y="1993391"/>
              <a:ext cx="1082040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642859" y="1993391"/>
              <a:ext cx="1100327" cy="7894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273795" y="1993391"/>
              <a:ext cx="568451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0560" y="2633471"/>
              <a:ext cx="982979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84148" y="2633471"/>
              <a:ext cx="568452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73123" y="2633471"/>
              <a:ext cx="1181100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084831" y="2633471"/>
              <a:ext cx="566928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73808" y="2633471"/>
              <a:ext cx="1220723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15055" y="2633471"/>
              <a:ext cx="1181099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916680" y="2633471"/>
              <a:ext cx="903731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351019" y="2633471"/>
              <a:ext cx="568451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539995" y="2633471"/>
              <a:ext cx="1181100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41619" y="2633471"/>
              <a:ext cx="982979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855207" y="2633471"/>
              <a:ext cx="568451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044183" y="2633471"/>
              <a:ext cx="1159764" cy="7894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825995" y="2633471"/>
              <a:ext cx="1078992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435595" y="2633471"/>
              <a:ext cx="568451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626095" y="2633471"/>
              <a:ext cx="1216152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70560" y="3273551"/>
              <a:ext cx="1257300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58468" y="3273551"/>
              <a:ext cx="568451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65731" y="3273551"/>
              <a:ext cx="1379220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83764" y="3273551"/>
              <a:ext cx="804672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127248" y="3273551"/>
              <a:ext cx="981455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747515" y="3273551"/>
              <a:ext cx="1060703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338827" y="3273551"/>
              <a:ext cx="568451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546092" y="3273551"/>
              <a:ext cx="1434084" cy="78943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618988" y="3273551"/>
              <a:ext cx="1339595" cy="78943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489192" y="3273551"/>
              <a:ext cx="557784" cy="78943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685788" y="3273551"/>
              <a:ext cx="1182624" cy="7894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99019" y="3273551"/>
              <a:ext cx="568451" cy="78943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606283" y="3273551"/>
              <a:ext cx="1235964" cy="78943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70560" y="3913632"/>
              <a:ext cx="957072" cy="7894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58240" y="3913632"/>
              <a:ext cx="568452" cy="78943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45692" y="3913632"/>
              <a:ext cx="1199387" cy="7894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164080" y="3913632"/>
              <a:ext cx="925068" cy="78943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706624" y="3913632"/>
              <a:ext cx="1057655" cy="78943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386327" y="3913632"/>
              <a:ext cx="982979" cy="7894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99915" y="3913632"/>
              <a:ext cx="568451" cy="7894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087368" y="3913632"/>
              <a:ext cx="1199388" cy="7894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905756" y="3913632"/>
              <a:ext cx="925068" cy="7894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448300" y="3913632"/>
              <a:ext cx="1033272" cy="78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100571" y="3913632"/>
              <a:ext cx="923544" cy="789432"/>
            </a:xfrm>
            <a:prstGeom prst="rect">
              <a:avLst/>
            </a:prstGeom>
          </p:spPr>
        </p:pic>
      </p:grpSp>
      <p:sp>
        <p:nvSpPr>
          <p:cNvPr id="70" name="object 70"/>
          <p:cNvSpPr txBox="1"/>
          <p:nvPr/>
        </p:nvSpPr>
        <p:spPr>
          <a:xfrm>
            <a:off x="535940" y="1358646"/>
            <a:ext cx="8074025" cy="3098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 algn="just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Di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truyền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cơ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địa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dị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ứng</a:t>
            </a:r>
            <a:endParaRPr sz="2800">
              <a:latin typeface="Times New Roman"/>
              <a:cs typeface="Times New Roman"/>
            </a:endParaRPr>
          </a:p>
          <a:p>
            <a:pPr marL="355600" marR="5080" indent="-343535" algn="just">
              <a:lnSpc>
                <a:spcPct val="150000"/>
              </a:lnSpc>
              <a:spcBef>
                <a:spcPts val="67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62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Yếu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tố môi trường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(yếu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tố khách quan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khởi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phát hen):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Bụi; Khói; Lông động vật; Phấn hoa;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Nấm mốc;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Thực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phẩm;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Thuốc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và hóa chất; Nhiễm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khuẩn, virus;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Gắng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sức;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Thay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đổi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cảm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xúc; Thay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đổi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thời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tiết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280517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868"/>
                  </a:moveTo>
                  <a:lnTo>
                    <a:pt x="9140887" y="46786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8" y="374091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8" y="466725"/>
              <a:ext cx="9141460" cy="1870710"/>
            </a:xfrm>
            <a:custGeom>
              <a:avLst/>
              <a:gdLst/>
              <a:ahLst/>
              <a:cxnLst/>
              <a:rect l="l" t="t" r="r" b="b"/>
              <a:pathLst>
                <a:path w="9141460" h="1870710">
                  <a:moveTo>
                    <a:pt x="0" y="466725"/>
                  </a:moveTo>
                  <a:lnTo>
                    <a:pt x="9140887" y="466725"/>
                  </a:lnTo>
                </a:path>
                <a:path w="9141460" h="1870710">
                  <a:moveTo>
                    <a:pt x="0" y="1870456"/>
                  </a:moveTo>
                  <a:lnTo>
                    <a:pt x="9140887" y="1870456"/>
                  </a:lnTo>
                </a:path>
                <a:path w="9141460" h="1870710">
                  <a:moveTo>
                    <a:pt x="0" y="1402588"/>
                  </a:moveTo>
                  <a:lnTo>
                    <a:pt x="9140887" y="1402588"/>
                  </a:lnTo>
                </a:path>
                <a:path w="9141460" h="1870710">
                  <a:moveTo>
                    <a:pt x="0" y="934592"/>
                  </a:moveTo>
                  <a:lnTo>
                    <a:pt x="9140887" y="934592"/>
                  </a:lnTo>
                </a:path>
                <a:path w="9141460" h="187071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88" y="4208856"/>
              <a:ext cx="9141460" cy="467995"/>
            </a:xfrm>
            <a:custGeom>
              <a:avLst/>
              <a:gdLst/>
              <a:ahLst/>
              <a:cxnLst/>
              <a:rect l="l" t="t" r="r" b="b"/>
              <a:pathLst>
                <a:path w="9141460" h="467995">
                  <a:moveTo>
                    <a:pt x="0" y="467918"/>
                  </a:moveTo>
                  <a:lnTo>
                    <a:pt x="9140887" y="467918"/>
                  </a:lnTo>
                </a:path>
                <a:path w="9141460" h="467995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38" y="460743"/>
            <a:ext cx="9001125" cy="422198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0163" y="0"/>
            <a:ext cx="8074659" cy="1408430"/>
            <a:chOff x="550163" y="0"/>
            <a:chExt cx="8074659" cy="14084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163" y="0"/>
              <a:ext cx="1488948" cy="8595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2955" y="0"/>
              <a:ext cx="1737360" cy="8595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4159" y="0"/>
              <a:ext cx="3585972" cy="8595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9675" y="0"/>
              <a:ext cx="1566672" cy="8595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68667" y="0"/>
              <a:ext cx="1107948" cy="8595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90459" y="0"/>
              <a:ext cx="1133855" cy="8595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2908" y="396240"/>
              <a:ext cx="1286256" cy="10119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93008" y="396240"/>
              <a:ext cx="1158239" cy="10119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66616" y="396240"/>
              <a:ext cx="829056" cy="10119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95216" y="396240"/>
              <a:ext cx="752856" cy="10119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47616" y="396240"/>
              <a:ext cx="1171956" cy="10119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19116" y="396240"/>
              <a:ext cx="1362456" cy="1011936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21842" y="0"/>
            <a:ext cx="75006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imes New Roman"/>
                <a:cs typeface="Times New Roman"/>
              </a:rPr>
              <a:t>Liều</a:t>
            </a:r>
            <a:r>
              <a:rPr sz="3600" b="1" spc="-2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lượng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corticosteroids</a:t>
            </a:r>
            <a:r>
              <a:rPr sz="3600" b="1" spc="1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dạng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xịt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hít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64942" y="515239"/>
            <a:ext cx="32143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cho</a:t>
            </a:r>
            <a:r>
              <a:rPr sz="3600" b="1" spc="-3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CCEBFF"/>
                </a:solidFill>
                <a:latin typeface="Times New Roman"/>
                <a:cs typeface="Times New Roman"/>
              </a:rPr>
              <a:t>trẻ</a:t>
            </a:r>
            <a:r>
              <a:rPr sz="3600" b="1" spc="-1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CCEBFF"/>
                </a:solidFill>
                <a:latin typeface="Times New Roman"/>
                <a:cs typeface="Times New Roman"/>
              </a:rPr>
              <a:t>5-12</a:t>
            </a:r>
            <a:r>
              <a:rPr sz="3600" b="1" spc="-3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CCEBFF"/>
                </a:solidFill>
                <a:latin typeface="Times New Roman"/>
                <a:cs typeface="Times New Roman"/>
              </a:rPr>
              <a:t>tuổi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1221205"/>
            <a:ext cx="91440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1588" y="4676774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8" y="0"/>
              <a:ext cx="9142411" cy="1952244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588" y="3273044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8" y="2805176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88" y="3740911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3A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588" y="1682673"/>
            <a:ext cx="9141460" cy="909319"/>
            <a:chOff x="1588" y="1682673"/>
            <a:chExt cx="9141460" cy="909319"/>
          </a:xfrm>
        </p:grpSpPr>
        <p:sp>
          <p:nvSpPr>
            <p:cNvPr id="9" name="object 9"/>
            <p:cNvSpPr/>
            <p:nvPr/>
          </p:nvSpPr>
          <p:spPr>
            <a:xfrm>
              <a:off x="1588" y="2337181"/>
              <a:ext cx="9141460" cy="0"/>
            </a:xfrm>
            <a:custGeom>
              <a:avLst/>
              <a:gdLst/>
              <a:ahLst/>
              <a:cxnLst/>
              <a:rect l="l" t="t" r="r" b="b"/>
              <a:pathLst>
                <a:path w="9141460">
                  <a:moveTo>
                    <a:pt x="0" y="0"/>
                  </a:moveTo>
                  <a:lnTo>
                    <a:pt x="9140887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400" y="1682673"/>
              <a:ext cx="8839200" cy="909319"/>
            </a:xfrm>
            <a:custGeom>
              <a:avLst/>
              <a:gdLst/>
              <a:ahLst/>
              <a:cxnLst/>
              <a:rect l="l" t="t" r="r" b="b"/>
              <a:pathLst>
                <a:path w="8839200" h="909319">
                  <a:moveTo>
                    <a:pt x="8839200" y="0"/>
                  </a:moveTo>
                  <a:lnTo>
                    <a:pt x="3256534" y="0"/>
                  </a:lnTo>
                  <a:lnTo>
                    <a:pt x="0" y="0"/>
                  </a:lnTo>
                  <a:lnTo>
                    <a:pt x="0" y="908888"/>
                  </a:lnTo>
                  <a:lnTo>
                    <a:pt x="3256534" y="908888"/>
                  </a:lnTo>
                  <a:lnTo>
                    <a:pt x="3256534" y="565988"/>
                  </a:lnTo>
                  <a:lnTo>
                    <a:pt x="8839200" y="565988"/>
                  </a:lnTo>
                  <a:lnTo>
                    <a:pt x="8839200" y="0"/>
                  </a:lnTo>
                  <a:close/>
                </a:path>
              </a:pathLst>
            </a:custGeom>
            <a:solidFill>
              <a:srgbClr val="33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08933" y="2248662"/>
              <a:ext cx="1861185" cy="342900"/>
            </a:xfrm>
            <a:custGeom>
              <a:avLst/>
              <a:gdLst/>
              <a:ahLst/>
              <a:cxnLst/>
              <a:rect l="l" t="t" r="r" b="b"/>
              <a:pathLst>
                <a:path w="1861185" h="342900">
                  <a:moveTo>
                    <a:pt x="1860931" y="0"/>
                  </a:moveTo>
                  <a:lnTo>
                    <a:pt x="0" y="0"/>
                  </a:lnTo>
                  <a:lnTo>
                    <a:pt x="0" y="342900"/>
                  </a:lnTo>
                  <a:lnTo>
                    <a:pt x="1860931" y="342900"/>
                  </a:lnTo>
                  <a:lnTo>
                    <a:pt x="1860931" y="0"/>
                  </a:lnTo>
                  <a:close/>
                </a:path>
              </a:pathLst>
            </a:custGeom>
            <a:solidFill>
              <a:srgbClr val="D4DF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588" y="4208856"/>
            <a:ext cx="9141460" cy="0"/>
          </a:xfrm>
          <a:custGeom>
            <a:avLst/>
            <a:gdLst/>
            <a:ahLst/>
            <a:cxnLst/>
            <a:rect l="l" t="t" r="r" b="b"/>
            <a:pathLst>
              <a:path w="9141460">
                <a:moveTo>
                  <a:pt x="0" y="0"/>
                </a:moveTo>
                <a:lnTo>
                  <a:pt x="9140887" y="0"/>
                </a:lnTo>
              </a:path>
            </a:pathLst>
          </a:custGeom>
          <a:ln w="15875">
            <a:solidFill>
              <a:srgbClr val="003A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69865" y="2248661"/>
            <a:ext cx="3721735" cy="342900"/>
          </a:xfrm>
          <a:custGeom>
            <a:avLst/>
            <a:gdLst/>
            <a:ahLst/>
            <a:cxnLst/>
            <a:rect l="l" t="t" r="r" b="b"/>
            <a:pathLst>
              <a:path w="3721734" h="342900">
                <a:moveTo>
                  <a:pt x="3721735" y="0"/>
                </a:moveTo>
                <a:lnTo>
                  <a:pt x="1860931" y="0"/>
                </a:lnTo>
                <a:lnTo>
                  <a:pt x="1860804" y="0"/>
                </a:lnTo>
                <a:lnTo>
                  <a:pt x="0" y="0"/>
                </a:lnTo>
                <a:lnTo>
                  <a:pt x="0" y="342900"/>
                </a:lnTo>
                <a:lnTo>
                  <a:pt x="1860804" y="342900"/>
                </a:lnTo>
                <a:lnTo>
                  <a:pt x="1860931" y="342900"/>
                </a:lnTo>
                <a:lnTo>
                  <a:pt x="3721735" y="342900"/>
                </a:lnTo>
                <a:lnTo>
                  <a:pt x="3721735" y="0"/>
                </a:lnTo>
                <a:close/>
              </a:path>
            </a:pathLst>
          </a:custGeom>
          <a:solidFill>
            <a:srgbClr val="D4DF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1588" y="1682623"/>
          <a:ext cx="9362440" cy="2870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04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6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2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6038">
                <a:tc>
                  <a:txBody>
                    <a:bodyPr/>
                    <a:lstStyle/>
                    <a:p>
                      <a:pPr marL="1530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Thuốc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Li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ều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hàng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ngày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(µg)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15875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Thấp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422909" marR="488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Trung</a:t>
                      </a: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bình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74612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Cao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268">
                <a:tc>
                  <a:txBody>
                    <a:bodyPr/>
                    <a:lstStyle/>
                    <a:p>
                      <a:pPr marL="15367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Budesonide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MDI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Buồng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đệm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5303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Budesonide</a:t>
                      </a:r>
                      <a:r>
                        <a:rPr sz="18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nebulized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15875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1587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3810" marR="158750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500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889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400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488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1270" marR="4889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500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EFEB"/>
                    </a:solidFill>
                  </a:tcPr>
                </a:tc>
                <a:tc>
                  <a:txBody>
                    <a:bodyPr/>
                    <a:lstStyle/>
                    <a:p>
                      <a:pPr marR="14033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800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R="14160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EB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Fluticasone</a:t>
                      </a:r>
                      <a:r>
                        <a:rPr sz="18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propionate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15875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8895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200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7600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400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19">
                <a:tc>
                  <a:txBody>
                    <a:bodyPr/>
                    <a:lstStyle/>
                    <a:p>
                      <a:pPr marL="153035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Beclomethasone</a:t>
                      </a:r>
                      <a:r>
                        <a:rPr sz="18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dipropionate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939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3810" marR="158750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200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939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8895" algn="ctr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400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4DFD5"/>
                    </a:solidFill>
                  </a:tcPr>
                </a:tc>
                <a:tc>
                  <a:txBody>
                    <a:bodyPr/>
                    <a:lstStyle/>
                    <a:p>
                      <a:pPr marL="76009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800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D4D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5" name="object 15"/>
          <p:cNvGrpSpPr/>
          <p:nvPr/>
        </p:nvGrpSpPr>
        <p:grpSpPr>
          <a:xfrm>
            <a:off x="146050" y="1676273"/>
            <a:ext cx="8851900" cy="2883535"/>
            <a:chOff x="146050" y="1676273"/>
            <a:chExt cx="8851900" cy="2883535"/>
          </a:xfrm>
        </p:grpSpPr>
        <p:sp>
          <p:nvSpPr>
            <p:cNvPr id="16" name="object 16"/>
            <p:cNvSpPr/>
            <p:nvPr/>
          </p:nvSpPr>
          <p:spPr>
            <a:xfrm>
              <a:off x="152400" y="2591561"/>
              <a:ext cx="8839200" cy="1001394"/>
            </a:xfrm>
            <a:custGeom>
              <a:avLst/>
              <a:gdLst/>
              <a:ahLst/>
              <a:cxnLst/>
              <a:rect l="l" t="t" r="r" b="b"/>
              <a:pathLst>
                <a:path w="8839200" h="1001395">
                  <a:moveTo>
                    <a:pt x="8839200" y="0"/>
                  </a:moveTo>
                  <a:lnTo>
                    <a:pt x="8839200" y="0"/>
                  </a:lnTo>
                  <a:lnTo>
                    <a:pt x="0" y="0"/>
                  </a:lnTo>
                  <a:lnTo>
                    <a:pt x="0" y="1001268"/>
                  </a:lnTo>
                  <a:lnTo>
                    <a:pt x="8839200" y="1001268"/>
                  </a:lnTo>
                  <a:lnTo>
                    <a:pt x="8839200" y="0"/>
                  </a:lnTo>
                  <a:close/>
                </a:path>
              </a:pathLst>
            </a:custGeom>
            <a:solidFill>
              <a:srgbClr val="EBE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2400" y="3592829"/>
              <a:ext cx="8839200" cy="960119"/>
            </a:xfrm>
            <a:custGeom>
              <a:avLst/>
              <a:gdLst/>
              <a:ahLst/>
              <a:cxnLst/>
              <a:rect l="l" t="t" r="r" b="b"/>
              <a:pathLst>
                <a:path w="8839200" h="960120">
                  <a:moveTo>
                    <a:pt x="8839200" y="0"/>
                  </a:moveTo>
                  <a:lnTo>
                    <a:pt x="8839200" y="0"/>
                  </a:lnTo>
                  <a:lnTo>
                    <a:pt x="0" y="0"/>
                  </a:lnTo>
                  <a:lnTo>
                    <a:pt x="0" y="342900"/>
                  </a:lnTo>
                  <a:lnTo>
                    <a:pt x="0" y="960120"/>
                  </a:lnTo>
                  <a:lnTo>
                    <a:pt x="3256534" y="960120"/>
                  </a:lnTo>
                  <a:lnTo>
                    <a:pt x="5117465" y="960120"/>
                  </a:lnTo>
                  <a:lnTo>
                    <a:pt x="6978269" y="960120"/>
                  </a:lnTo>
                  <a:lnTo>
                    <a:pt x="6978396" y="960120"/>
                  </a:lnTo>
                  <a:lnTo>
                    <a:pt x="8839200" y="960120"/>
                  </a:lnTo>
                  <a:lnTo>
                    <a:pt x="8839200" y="342900"/>
                  </a:lnTo>
                  <a:lnTo>
                    <a:pt x="8839200" y="0"/>
                  </a:lnTo>
                  <a:close/>
                </a:path>
              </a:pathLst>
            </a:custGeom>
            <a:solidFill>
              <a:srgbClr val="D4DF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08934" y="1676273"/>
              <a:ext cx="0" cy="2883535"/>
            </a:xfrm>
            <a:custGeom>
              <a:avLst/>
              <a:gdLst/>
              <a:ahLst/>
              <a:cxnLst/>
              <a:rect l="l" t="t" r="r" b="b"/>
              <a:pathLst>
                <a:path h="2883535">
                  <a:moveTo>
                    <a:pt x="0" y="0"/>
                  </a:moveTo>
                  <a:lnTo>
                    <a:pt x="0" y="288302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02584" y="2248662"/>
              <a:ext cx="5595620" cy="0"/>
            </a:xfrm>
            <a:custGeom>
              <a:avLst/>
              <a:gdLst/>
              <a:ahLst/>
              <a:cxnLst/>
              <a:rect l="l" t="t" r="r" b="b"/>
              <a:pathLst>
                <a:path w="5595620">
                  <a:moveTo>
                    <a:pt x="0" y="0"/>
                  </a:moveTo>
                  <a:lnTo>
                    <a:pt x="5595366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6050" y="1676273"/>
              <a:ext cx="8851900" cy="2883535"/>
            </a:xfrm>
            <a:custGeom>
              <a:avLst/>
              <a:gdLst/>
              <a:ahLst/>
              <a:cxnLst/>
              <a:rect l="l" t="t" r="r" b="b"/>
              <a:pathLst>
                <a:path w="8851900" h="2883535">
                  <a:moveTo>
                    <a:pt x="0" y="915288"/>
                  </a:moveTo>
                  <a:lnTo>
                    <a:pt x="8851900" y="915288"/>
                  </a:lnTo>
                </a:path>
                <a:path w="8851900" h="2883535">
                  <a:moveTo>
                    <a:pt x="0" y="1916557"/>
                  </a:moveTo>
                  <a:lnTo>
                    <a:pt x="8851900" y="1916557"/>
                  </a:lnTo>
                </a:path>
                <a:path w="8851900" h="2883535">
                  <a:moveTo>
                    <a:pt x="6350" y="0"/>
                  </a:moveTo>
                  <a:lnTo>
                    <a:pt x="6350" y="2883027"/>
                  </a:lnTo>
                </a:path>
                <a:path w="8851900" h="2883535">
                  <a:moveTo>
                    <a:pt x="8845550" y="0"/>
                  </a:moveTo>
                  <a:lnTo>
                    <a:pt x="8845550" y="2883027"/>
                  </a:lnTo>
                </a:path>
                <a:path w="8851900" h="2883535">
                  <a:moveTo>
                    <a:pt x="0" y="6350"/>
                  </a:moveTo>
                  <a:lnTo>
                    <a:pt x="8851900" y="6350"/>
                  </a:lnTo>
                </a:path>
                <a:path w="8851900" h="2883535">
                  <a:moveTo>
                    <a:pt x="0" y="2876677"/>
                  </a:moveTo>
                  <a:lnTo>
                    <a:pt x="8851900" y="287667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136394" y="4860747"/>
            <a:ext cx="67564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Bộ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tế.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đoán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dưới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tuổi,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2016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GINA</a:t>
            </a:r>
            <a:r>
              <a:rPr sz="16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2017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4819" y="77723"/>
            <a:ext cx="8246745" cy="1560830"/>
            <a:chOff x="464819" y="77723"/>
            <a:chExt cx="8246745" cy="1560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819" y="77723"/>
              <a:ext cx="1286256" cy="10119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4919" y="77723"/>
              <a:ext cx="4258056" cy="10119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2519" y="77723"/>
              <a:ext cx="1565148" cy="10119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1511" y="77723"/>
              <a:ext cx="1386839" cy="10119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3719" y="77723"/>
              <a:ext cx="1005840" cy="10119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24927" y="77723"/>
              <a:ext cx="1286255" cy="10119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97224" y="626364"/>
              <a:ext cx="1005839" cy="10119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18431" y="626364"/>
              <a:ext cx="1260348" cy="1011936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36193" y="196037"/>
            <a:ext cx="76739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Khí</a:t>
            </a:r>
            <a:r>
              <a:rPr sz="3600" spc="-10" dirty="0"/>
              <a:t> </a:t>
            </a:r>
            <a:r>
              <a:rPr sz="3600" dirty="0"/>
              <a:t>dung </a:t>
            </a:r>
            <a:r>
              <a:rPr sz="3600" spc="-5" dirty="0"/>
              <a:t>corticosteroid</a:t>
            </a:r>
            <a:r>
              <a:rPr sz="3600" dirty="0"/>
              <a:t> trong</a:t>
            </a:r>
            <a:r>
              <a:rPr sz="3600" spc="-10" dirty="0"/>
              <a:t> </a:t>
            </a:r>
            <a:r>
              <a:rPr sz="3600" dirty="0"/>
              <a:t>điều trị duy</a:t>
            </a:r>
            <a:endParaRPr sz="3600"/>
          </a:p>
        </p:txBody>
      </p:sp>
      <p:grpSp>
        <p:nvGrpSpPr>
          <p:cNvPr id="12" name="object 12"/>
          <p:cNvGrpSpPr/>
          <p:nvPr/>
        </p:nvGrpSpPr>
        <p:grpSpPr>
          <a:xfrm>
            <a:off x="41148" y="1310639"/>
            <a:ext cx="9103360" cy="3563620"/>
            <a:chOff x="41148" y="1310639"/>
            <a:chExt cx="9103360" cy="356362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148" y="1510283"/>
              <a:ext cx="438912" cy="45872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9559" y="1310639"/>
              <a:ext cx="961644" cy="789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3731" y="1310639"/>
              <a:ext cx="1126236" cy="7894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82496" y="1310639"/>
              <a:ext cx="647700" cy="7894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82724" y="1310639"/>
              <a:ext cx="1022603" cy="7894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57855" y="1310639"/>
              <a:ext cx="800099" cy="789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08959" y="1310639"/>
              <a:ext cx="1182624" cy="7894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42588" y="1310639"/>
              <a:ext cx="1100327" cy="7894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95444" y="1310639"/>
              <a:ext cx="845820" cy="7894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92268" y="1310639"/>
              <a:ext cx="1101852" cy="7894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46648" y="1310639"/>
              <a:ext cx="1001268" cy="7894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00443" y="1310639"/>
              <a:ext cx="1139952" cy="7894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92924" y="1310639"/>
              <a:ext cx="923544" cy="7894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68995" y="1310639"/>
              <a:ext cx="1175003" cy="78943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9559" y="1865375"/>
              <a:ext cx="2386584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93620" y="1865375"/>
              <a:ext cx="934212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845308" y="1865375"/>
              <a:ext cx="1002792" cy="7894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65576" y="1865375"/>
              <a:ext cx="647700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43883" y="1865375"/>
              <a:ext cx="557784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32276" y="1865375"/>
              <a:ext cx="647700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998976" y="1865375"/>
              <a:ext cx="647700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65676" y="1865375"/>
              <a:ext cx="647700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532376" y="1865375"/>
              <a:ext cx="1021079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084063" y="1865375"/>
              <a:ext cx="1161288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148" y="2619755"/>
              <a:ext cx="438912" cy="4587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89559" y="2420111"/>
              <a:ext cx="1060704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72311" y="2420111"/>
              <a:ext cx="1179576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75459" y="2420111"/>
              <a:ext cx="1042415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439924" y="2420111"/>
              <a:ext cx="1078991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140964" y="2420111"/>
              <a:ext cx="943356" cy="7894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706368" y="2420111"/>
              <a:ext cx="647700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976115" y="2420111"/>
              <a:ext cx="1258824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856988" y="2420111"/>
              <a:ext cx="903732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82768" y="2420111"/>
              <a:ext cx="1082039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086856" y="2420111"/>
              <a:ext cx="960120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577583" y="2420111"/>
              <a:ext cx="557783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58940" y="2420111"/>
              <a:ext cx="961644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342631" y="2420111"/>
              <a:ext cx="1182624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147304" y="2420111"/>
              <a:ext cx="996696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9559" y="2974847"/>
              <a:ext cx="647700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7867" y="2974847"/>
              <a:ext cx="557784" cy="78943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6260" y="2974847"/>
              <a:ext cx="647700" cy="78943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22960" y="2974847"/>
              <a:ext cx="922019" cy="78943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65503" y="2974847"/>
              <a:ext cx="588264" cy="7894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84375" y="2974847"/>
              <a:ext cx="669036" cy="78943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73936" y="2974847"/>
              <a:ext cx="647700" cy="78943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52243" y="2974847"/>
              <a:ext cx="1021080" cy="7894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03931" y="2974847"/>
              <a:ext cx="1161288" cy="78943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195827" y="2974847"/>
              <a:ext cx="557784" cy="7894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372612" y="2974847"/>
              <a:ext cx="1260348" cy="78943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51959" y="2974847"/>
              <a:ext cx="647700" cy="78943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30268" y="2974847"/>
              <a:ext cx="1021080" cy="7894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981956" y="2974847"/>
              <a:ext cx="1161288" cy="7894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762244" y="2974847"/>
              <a:ext cx="1103376" cy="7894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483095" y="2974847"/>
              <a:ext cx="1013459" cy="7894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114031" y="2974847"/>
              <a:ext cx="1394459" cy="78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039100" y="2974847"/>
              <a:ext cx="557783" cy="78943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148" y="3729227"/>
              <a:ext cx="438912" cy="45872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89559" y="3529583"/>
              <a:ext cx="1060704" cy="78943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99744" y="3529583"/>
              <a:ext cx="1178052" cy="78943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828799" y="3529583"/>
              <a:ext cx="1042415" cy="78943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19171" y="3529583"/>
              <a:ext cx="845820" cy="78943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012948" y="3529583"/>
              <a:ext cx="941831" cy="78943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604259" y="3529583"/>
              <a:ext cx="826008" cy="78943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078224" y="3529583"/>
              <a:ext cx="1258824" cy="78943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867656" y="3529583"/>
              <a:ext cx="557784" cy="78943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074919" y="3529583"/>
              <a:ext cx="1178052" cy="78943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902451" y="3529583"/>
              <a:ext cx="826007" cy="78943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259068" y="3529583"/>
              <a:ext cx="588263" cy="78943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377939" y="3529583"/>
              <a:ext cx="826008" cy="78943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734555" y="3529583"/>
              <a:ext cx="765048" cy="78943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149083" y="3529583"/>
              <a:ext cx="1001268" cy="78943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80959" y="3529583"/>
              <a:ext cx="557783" cy="78943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888224" y="3529583"/>
              <a:ext cx="1255776" cy="78943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9559" y="4084319"/>
              <a:ext cx="1042416" cy="78943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49451" y="4084319"/>
              <a:ext cx="845820" cy="78943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412748" y="4084319"/>
              <a:ext cx="1222248" cy="78943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53996" y="4084319"/>
              <a:ext cx="647700" cy="78943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520696" y="4084319"/>
              <a:ext cx="1078992" cy="78943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220212" y="4084319"/>
              <a:ext cx="1078991" cy="78943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19727" y="4084319"/>
              <a:ext cx="903731" cy="78943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442459" y="4084319"/>
              <a:ext cx="1374648" cy="78943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347715" y="4084319"/>
              <a:ext cx="557784" cy="789432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154939" y="606175"/>
            <a:ext cx="8759190" cy="4022090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marL="76200" algn="ctr">
              <a:lnSpc>
                <a:spcPct val="100000"/>
              </a:lnSpc>
              <a:spcBef>
                <a:spcPts val="1190"/>
              </a:spcBef>
            </a:pPr>
            <a:r>
              <a:rPr sz="3600" dirty="0">
                <a:solidFill>
                  <a:srgbClr val="CCEBFF"/>
                </a:solidFill>
                <a:latin typeface="Times New Roman"/>
                <a:cs typeface="Times New Roman"/>
              </a:rPr>
              <a:t>trì</a:t>
            </a:r>
            <a:r>
              <a:rPr sz="3600" spc="-4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CCEBFF"/>
                </a:solidFill>
                <a:latin typeface="Times New Roman"/>
                <a:cs typeface="Times New Roman"/>
              </a:rPr>
              <a:t>hen</a:t>
            </a:r>
            <a:endParaRPr sz="36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370"/>
              </a:lnSpc>
              <a:spcBef>
                <a:spcPts val="15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280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dưới</a:t>
            </a:r>
            <a:r>
              <a:rPr sz="2800" spc="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28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tuổi</a:t>
            </a:r>
            <a:r>
              <a:rPr sz="28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sử</a:t>
            </a:r>
            <a:r>
              <a:rPr sz="2800" spc="2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dụng</a:t>
            </a:r>
            <a:r>
              <a:rPr sz="280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bình</a:t>
            </a:r>
            <a:r>
              <a:rPr sz="2800" spc="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xịt</a:t>
            </a:r>
            <a:r>
              <a:rPr sz="2800" spc="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định</a:t>
            </a:r>
            <a:r>
              <a:rPr sz="28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liều</a:t>
            </a:r>
            <a:r>
              <a:rPr sz="28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hoặc</a:t>
            </a:r>
            <a:r>
              <a:rPr sz="2800" spc="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khí</a:t>
            </a:r>
            <a:r>
              <a:rPr sz="2800" spc="2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dung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(Budesonide)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với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liều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0,5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mg/ngày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2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kiểm</a:t>
            </a:r>
            <a:r>
              <a:rPr sz="28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soát</a:t>
            </a:r>
            <a:r>
              <a:rPr sz="2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kém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sau</a:t>
            </a:r>
            <a:r>
              <a:rPr sz="2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tháng</a:t>
            </a:r>
            <a:r>
              <a:rPr sz="2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xét</a:t>
            </a:r>
            <a:r>
              <a:rPr sz="2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tăng</a:t>
            </a:r>
            <a:r>
              <a:rPr sz="28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bậc.</a:t>
            </a:r>
            <a:r>
              <a:rPr sz="28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2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dùng</a:t>
            </a:r>
            <a:r>
              <a:rPr sz="28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liều</a:t>
            </a:r>
            <a:endParaRPr sz="28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1005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0,5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mg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-&gt;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1mg/ngày.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Dùng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1mg/ngày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phối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hợp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LTRA.</a:t>
            </a:r>
            <a:endParaRPr sz="2800">
              <a:latin typeface="Times New Roman"/>
              <a:cs typeface="Times New Roman"/>
            </a:endParaRPr>
          </a:p>
          <a:p>
            <a:pPr marL="355600" marR="6350" indent="-342900">
              <a:lnSpc>
                <a:spcPts val="4370"/>
              </a:lnSpc>
              <a:spcBef>
                <a:spcPts val="11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280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kiểm</a:t>
            </a:r>
            <a:r>
              <a:rPr sz="28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soát</a:t>
            </a:r>
            <a:r>
              <a:rPr sz="2800" spc="2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tốt</a:t>
            </a:r>
            <a:r>
              <a:rPr sz="28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sau</a:t>
            </a:r>
            <a:r>
              <a:rPr sz="2800" spc="2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03</a:t>
            </a:r>
            <a:r>
              <a:rPr sz="28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tháng,</a:t>
            </a:r>
            <a:r>
              <a:rPr sz="28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giảm</a:t>
            </a:r>
            <a:r>
              <a:rPr sz="280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25-50%</a:t>
            </a:r>
            <a:r>
              <a:rPr sz="28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liều.</a:t>
            </a:r>
            <a:r>
              <a:rPr sz="2800" spc="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Kiểm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soát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tốt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trong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năm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xem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xét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ngừng.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594353" y="4858613"/>
            <a:ext cx="5304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Đồng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thuận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quốc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gia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về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liệu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pháp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khí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dung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ở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2020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6636" y="0"/>
            <a:ext cx="8284845" cy="1902460"/>
            <a:chOff x="516636" y="0"/>
            <a:chExt cx="8284845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6636" y="0"/>
              <a:ext cx="2500884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4684" y="0"/>
              <a:ext cx="1505712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9084" y="0"/>
              <a:ext cx="1693164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40936" y="0"/>
              <a:ext cx="1225296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7968" y="0"/>
              <a:ext cx="1676399" cy="1231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64580" y="0"/>
              <a:ext cx="1552955" cy="12313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27747" y="0"/>
              <a:ext cx="1673352" cy="12313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15996" y="670559"/>
              <a:ext cx="1505711" cy="12313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30395" y="670559"/>
              <a:ext cx="1287779" cy="12313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28388" y="670559"/>
              <a:ext cx="1537715" cy="1231391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49274" y="145745"/>
            <a:ext cx="744537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Khuyến</a:t>
            </a:r>
            <a:r>
              <a:rPr spc="-45" dirty="0"/>
              <a:t> </a:t>
            </a:r>
            <a:r>
              <a:rPr dirty="0"/>
              <a:t>cáo</a:t>
            </a:r>
            <a:r>
              <a:rPr spc="-25" dirty="0"/>
              <a:t> </a:t>
            </a:r>
            <a:r>
              <a:rPr dirty="0"/>
              <a:t>điều</a:t>
            </a:r>
            <a:r>
              <a:rPr spc="-15" dirty="0"/>
              <a:t> </a:t>
            </a:r>
            <a:r>
              <a:rPr dirty="0"/>
              <a:t>trị</a:t>
            </a:r>
            <a:r>
              <a:rPr spc="-15" dirty="0"/>
              <a:t> </a:t>
            </a:r>
            <a:r>
              <a:rPr dirty="0"/>
              <a:t>sớm</a:t>
            </a:r>
            <a:r>
              <a:rPr spc="-20" dirty="0"/>
              <a:t> </a:t>
            </a:r>
            <a:r>
              <a:rPr dirty="0"/>
              <a:t>cơn</a:t>
            </a:r>
            <a:r>
              <a:rPr spc="-15" dirty="0"/>
              <a:t> </a:t>
            </a:r>
            <a:r>
              <a:rPr dirty="0"/>
              <a:t>hen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348990" y="816609"/>
            <a:ext cx="24491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CCEBFF"/>
                </a:solidFill>
                <a:latin typeface="Times New Roman"/>
                <a:cs typeface="Times New Roman"/>
              </a:rPr>
              <a:t>cấp</a:t>
            </a:r>
            <a:r>
              <a:rPr sz="4400" spc="-6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CCEBFF"/>
                </a:solidFill>
                <a:latin typeface="Times New Roman"/>
                <a:cs typeface="Times New Roman"/>
              </a:rPr>
              <a:t>tại</a:t>
            </a:r>
            <a:r>
              <a:rPr sz="4400" spc="-5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4400" spc="5" dirty="0">
                <a:solidFill>
                  <a:srgbClr val="CCEBFF"/>
                </a:solidFill>
                <a:latin typeface="Times New Roman"/>
                <a:cs typeface="Times New Roman"/>
              </a:rPr>
              <a:t>nhà</a:t>
            </a:r>
            <a:endParaRPr sz="44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69747" y="1552955"/>
            <a:ext cx="8724900" cy="2710180"/>
            <a:chOff x="269747" y="1552955"/>
            <a:chExt cx="8724900" cy="2710180"/>
          </a:xfrm>
        </p:grpSpPr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9747" y="1752599"/>
              <a:ext cx="438912" cy="4587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8159" y="1552955"/>
              <a:ext cx="961644" cy="78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44523" y="1552955"/>
              <a:ext cx="982980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92223" y="1552955"/>
              <a:ext cx="804672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61615" y="1552955"/>
              <a:ext cx="982980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09315" y="1552955"/>
              <a:ext cx="1080516" cy="789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54551" y="1552955"/>
              <a:ext cx="992124" cy="789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11395" y="1552955"/>
              <a:ext cx="981455" cy="789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57571" y="1552955"/>
              <a:ext cx="961644" cy="789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83936" y="1552955"/>
              <a:ext cx="1139952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88607" y="1552955"/>
              <a:ext cx="804671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58000" y="1552955"/>
              <a:ext cx="1121663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644383" y="1552955"/>
              <a:ext cx="1350264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8159" y="2193036"/>
              <a:ext cx="1178052" cy="7894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27403" y="2193036"/>
              <a:ext cx="1103375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061971" y="2193036"/>
              <a:ext cx="1383791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76955" y="2193036"/>
              <a:ext cx="826007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32632" y="2193036"/>
              <a:ext cx="982980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46803" y="2193036"/>
              <a:ext cx="1022603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800600" y="2193036"/>
              <a:ext cx="1112520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544312" y="2193036"/>
              <a:ext cx="1082039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57544" y="2193036"/>
              <a:ext cx="990600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879336" y="2193036"/>
              <a:ext cx="982979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93507" y="2193036"/>
              <a:ext cx="588264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612379" y="2193036"/>
              <a:ext cx="669035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914131" y="2193036"/>
              <a:ext cx="1080516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8159" y="2833116"/>
              <a:ext cx="982980" cy="7894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44523" y="2833116"/>
              <a:ext cx="923544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11451" y="2833116"/>
              <a:ext cx="1001268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356103" y="2833116"/>
              <a:ext cx="1022604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022092" y="2833116"/>
              <a:ext cx="1139952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805427" y="2833116"/>
              <a:ext cx="982979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431792" y="2833116"/>
              <a:ext cx="923543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997195" y="2833116"/>
              <a:ext cx="1002791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643371" y="2833116"/>
              <a:ext cx="923544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208776" y="2833116"/>
              <a:ext cx="1181100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920483" y="2833116"/>
              <a:ext cx="557783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121652" y="2833116"/>
              <a:ext cx="1150620" cy="78943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914131" y="2833116"/>
              <a:ext cx="1080516" cy="78943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18159" y="3473195"/>
              <a:ext cx="647700" cy="78943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6467" y="3473195"/>
              <a:ext cx="588263" cy="78943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15339" y="3473195"/>
              <a:ext cx="647700" cy="78943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82039" y="3473195"/>
              <a:ext cx="1082040" cy="78943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781556" y="3473195"/>
              <a:ext cx="943356" cy="78943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343912" y="3473195"/>
              <a:ext cx="826008" cy="78943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788920" y="3473195"/>
              <a:ext cx="1161287" cy="78943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567683" y="3473195"/>
              <a:ext cx="804672" cy="78943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991356" y="3473195"/>
              <a:ext cx="1002791" cy="78943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611624" y="3473195"/>
              <a:ext cx="1004315" cy="78943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234939" y="3473195"/>
              <a:ext cx="786384" cy="789431"/>
            </a:xfrm>
            <a:prstGeom prst="rect">
              <a:avLst/>
            </a:prstGeom>
          </p:spPr>
        </p:pic>
      </p:grpSp>
      <p:sp>
        <p:nvSpPr>
          <p:cNvPr id="66" name="object 66"/>
          <p:cNvSpPr txBox="1"/>
          <p:nvPr/>
        </p:nvSpPr>
        <p:spPr>
          <a:xfrm>
            <a:off x="383540" y="1430125"/>
            <a:ext cx="8378190" cy="2586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50000"/>
              </a:lnSpc>
              <a:spcBef>
                <a:spcPts val="10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Bắt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đầu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có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dấu hiệu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cơn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cấp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hoặc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có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triệu chứng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viêm long đường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hô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hấp trên khởi phát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cơn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 -&gt; tăng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gấp đôi liều ICS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hoặc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gấp đôi liều khí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dung.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Thời gian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1-2 tuần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sau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đó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quay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về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liều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duy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trì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594353" y="4858613"/>
            <a:ext cx="5304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Đồng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thuận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quốc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gia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về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liệu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pháp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khí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dung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ở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2020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7305" y="485013"/>
            <a:ext cx="65500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</a:rPr>
              <a:t>Các</a:t>
            </a:r>
            <a:r>
              <a:rPr sz="4800" spc="-3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biện</a:t>
            </a:r>
            <a:r>
              <a:rPr sz="4800" spc="-3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pháp</a:t>
            </a:r>
            <a:r>
              <a:rPr sz="4800" spc="-3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phòng</a:t>
            </a:r>
            <a:r>
              <a:rPr sz="4800" spc="-2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ngừa</a:t>
            </a:r>
            <a:endParaRPr sz="4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714563"/>
            <a:ext cx="3962400" cy="22269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1771650"/>
            <a:ext cx="39624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75688" y="92964"/>
            <a:ext cx="5026660" cy="1122045"/>
            <a:chOff x="2075688" y="92964"/>
            <a:chExt cx="5026660" cy="1122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5688" y="92964"/>
              <a:ext cx="973836" cy="11216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5060" y="92964"/>
              <a:ext cx="4716780" cy="112166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77820" y="226009"/>
            <a:ext cx="43884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Times New Roman"/>
                <a:cs typeface="Times New Roman"/>
              </a:rPr>
              <a:t>Phòng</a:t>
            </a:r>
            <a:r>
              <a:rPr sz="4000" b="1" spc="-20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hen</a:t>
            </a:r>
            <a:r>
              <a:rPr sz="4000" b="1" spc="-15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tiên</a:t>
            </a:r>
            <a:r>
              <a:rPr sz="4000" b="1" spc="-15" dirty="0">
                <a:latin typeface="Times New Roman"/>
                <a:cs typeface="Times New Roman"/>
              </a:rPr>
              <a:t> </a:t>
            </a:r>
            <a:r>
              <a:rPr sz="4000" b="1" spc="-10" dirty="0">
                <a:latin typeface="Times New Roman"/>
                <a:cs typeface="Times New Roman"/>
              </a:rPr>
              <a:t>phát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9184" y="1175003"/>
            <a:ext cx="8775700" cy="3533140"/>
            <a:chOff x="329184" y="1175003"/>
            <a:chExt cx="8775700" cy="35331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184" y="1402079"/>
              <a:ext cx="499872" cy="5196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879" y="1175003"/>
              <a:ext cx="1639824" cy="8991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1367" y="1175003"/>
              <a:ext cx="917447" cy="8991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4956" y="1175003"/>
              <a:ext cx="917447" cy="8991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30067" y="1175003"/>
              <a:ext cx="1028700" cy="8991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54907" y="1175003"/>
              <a:ext cx="1324356" cy="8991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75404" y="1175003"/>
              <a:ext cx="1437131" cy="8991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10199" y="1175003"/>
              <a:ext cx="1141476" cy="8991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47816" y="1175003"/>
              <a:ext cx="917447" cy="899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62928" y="1175003"/>
              <a:ext cx="960120" cy="899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20712" y="1175003"/>
              <a:ext cx="691896" cy="899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79207" y="1175003"/>
              <a:ext cx="917448" cy="8991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92795" y="1175003"/>
              <a:ext cx="1211579" cy="8991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3879" y="1662683"/>
              <a:ext cx="963168" cy="8991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94232" y="1662683"/>
              <a:ext cx="1258824" cy="8991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18716" y="1662683"/>
              <a:ext cx="1440180" cy="89915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923032" y="1662683"/>
              <a:ext cx="827532" cy="89915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184" y="2474975"/>
              <a:ext cx="499872" cy="51968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3879" y="2247900"/>
              <a:ext cx="1008888" cy="8991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39952" y="2247900"/>
              <a:ext cx="1094232" cy="8991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01367" y="2247900"/>
              <a:ext cx="1031747" cy="8991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99716" y="2247900"/>
              <a:ext cx="635507" cy="89916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184" y="3060191"/>
              <a:ext cx="499872" cy="51968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3879" y="2833115"/>
              <a:ext cx="1641348" cy="8991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76044" y="2833115"/>
              <a:ext cx="1731263" cy="8991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79648" y="2833115"/>
              <a:ext cx="1437131" cy="8991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389119" y="2833115"/>
              <a:ext cx="912876" cy="89916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74336" y="2833115"/>
              <a:ext cx="1347215" cy="89916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993892" y="2833115"/>
              <a:ext cx="1278636" cy="8991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943343" y="2833115"/>
              <a:ext cx="963168" cy="8991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577327" y="2833115"/>
              <a:ext cx="1527048" cy="89916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3879" y="3320796"/>
              <a:ext cx="1213103" cy="89915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29511" y="3320796"/>
              <a:ext cx="1143000" cy="89915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226563" y="3320796"/>
              <a:ext cx="1380743" cy="89915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61360" y="3320796"/>
              <a:ext cx="2522219" cy="89915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437631" y="3320796"/>
              <a:ext cx="1121664" cy="89915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213348" y="3320796"/>
              <a:ext cx="960120" cy="89915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827519" y="3320796"/>
              <a:ext cx="1391412" cy="89915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871460" y="3320796"/>
              <a:ext cx="1232916" cy="89915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63879" y="3808475"/>
              <a:ext cx="1123188" cy="89916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52728" y="3808475"/>
              <a:ext cx="1065275" cy="899160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459740" y="1276857"/>
            <a:ext cx="8378190" cy="3148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715" indent="-342900" algn="just">
              <a:lnSpc>
                <a:spcPct val="100000"/>
              </a:lnSpc>
              <a:spcBef>
                <a:spcPts val="105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Không để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bà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mẹ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đang mang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thai và 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trẻ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sau sinh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hít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khói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thuốc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lá</a:t>
            </a:r>
            <a:endParaRPr sz="3200">
              <a:latin typeface="Times New Roman"/>
              <a:cs typeface="Times New Roman"/>
            </a:endParaRPr>
          </a:p>
          <a:p>
            <a:pPr marL="355600" indent="-342900" algn="just">
              <a:lnSpc>
                <a:spcPct val="100000"/>
              </a:lnSpc>
              <a:spcBef>
                <a:spcPts val="77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Bú</a:t>
            </a:r>
            <a:r>
              <a:rPr sz="3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sữa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mẹ.</a:t>
            </a:r>
            <a:endParaRPr sz="320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770"/>
              </a:spcBef>
              <a:buClr>
                <a:srgbClr val="FFFFCC"/>
              </a:buClr>
              <a:buSzPct val="59375"/>
              <a:buFont typeface="Wingdings"/>
              <a:buChar char=""/>
              <a:tabLst>
                <a:tab pos="355600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Không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 khuyến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khích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sử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dụng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rộng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 rãi</a:t>
            </a:r>
            <a:r>
              <a:rPr sz="3200" spc="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kháng </a:t>
            </a:r>
            <a:r>
              <a:rPr sz="3200" spc="-7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sinh phổ rộng, paracetamol cho 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3200" spc="7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trong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năm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đầu</a:t>
            </a:r>
            <a:r>
              <a:rPr sz="3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đời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898775" y="4860747"/>
            <a:ext cx="57550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Bộ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tế.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Hướng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dẫn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đoán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dưới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tuổi,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2016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07692" y="0"/>
            <a:ext cx="4963795" cy="1009015"/>
            <a:chOff x="2107692" y="0"/>
            <a:chExt cx="4963795" cy="1009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7692" y="0"/>
              <a:ext cx="973836" cy="10088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17064" y="0"/>
              <a:ext cx="4654295" cy="100888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10205" y="19888"/>
            <a:ext cx="43230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latin typeface="Times New Roman"/>
                <a:cs typeface="Times New Roman"/>
              </a:rPr>
              <a:t>Phòng</a:t>
            </a:r>
            <a:r>
              <a:rPr sz="4000" b="1" spc="-25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hen</a:t>
            </a:r>
            <a:r>
              <a:rPr sz="4000" b="1" spc="-10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Times New Roman"/>
                <a:cs typeface="Times New Roman"/>
              </a:rPr>
              <a:t>thứ</a:t>
            </a:r>
            <a:r>
              <a:rPr sz="4000" b="1" spc="-20" dirty="0">
                <a:latin typeface="Times New Roman"/>
                <a:cs typeface="Times New Roman"/>
              </a:rPr>
              <a:t> </a:t>
            </a:r>
            <a:r>
              <a:rPr sz="4000" b="1" spc="-10" dirty="0">
                <a:latin typeface="Times New Roman"/>
                <a:cs typeface="Times New Roman"/>
              </a:rPr>
              <a:t>phát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22148" y="714755"/>
            <a:ext cx="8420100" cy="4373880"/>
            <a:chOff x="422148" y="714755"/>
            <a:chExt cx="8420100" cy="43738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48" y="914399"/>
              <a:ext cx="438912" cy="4587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560" y="714755"/>
              <a:ext cx="1318260" cy="789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9344" y="714755"/>
              <a:ext cx="1002792" cy="7894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9612" y="714755"/>
              <a:ext cx="982980" cy="7894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31592" y="714755"/>
              <a:ext cx="1103376" cy="7894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52443" y="714755"/>
              <a:ext cx="1260348" cy="7894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30268" y="714755"/>
              <a:ext cx="813815" cy="7894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3083" y="714755"/>
              <a:ext cx="1103376" cy="7894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83936" y="714755"/>
              <a:ext cx="982980" cy="7894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48" y="1426463"/>
              <a:ext cx="438912" cy="4587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560" y="1226819"/>
              <a:ext cx="1318260" cy="7894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29156" y="1226819"/>
              <a:ext cx="746759" cy="789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16251" y="1226819"/>
              <a:ext cx="1516379" cy="7894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72968" y="1226819"/>
              <a:ext cx="1019556" cy="7894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32859" y="1226819"/>
              <a:ext cx="1511808" cy="7894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85004" y="1226819"/>
              <a:ext cx="923544" cy="78943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48883" y="1226819"/>
              <a:ext cx="1071371" cy="7894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60592" y="1226819"/>
              <a:ext cx="1158239" cy="7894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59167" y="1226819"/>
              <a:ext cx="982979" cy="7894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572755" y="1226819"/>
              <a:ext cx="824483" cy="78943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37576" y="1226819"/>
              <a:ext cx="804672" cy="78943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0560" y="1738883"/>
              <a:ext cx="940308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1392" y="1738883"/>
              <a:ext cx="746760" cy="7894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95628" y="1738883"/>
              <a:ext cx="1517904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731008" y="1738883"/>
              <a:ext cx="1139952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01568" y="1738883"/>
              <a:ext cx="557784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48" y="2450591"/>
              <a:ext cx="438912" cy="4587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0560" y="2250947"/>
              <a:ext cx="1255776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48384" y="2250947"/>
              <a:ext cx="961643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29027" y="2250947"/>
              <a:ext cx="982980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31008" y="2250947"/>
              <a:ext cx="844295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194304" y="2250947"/>
              <a:ext cx="1095756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909059" y="2250947"/>
              <a:ext cx="1574291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100827" y="2250947"/>
              <a:ext cx="925068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56504" y="2250947"/>
              <a:ext cx="557784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48" y="2962655"/>
              <a:ext cx="438912" cy="4587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560" y="2763011"/>
              <a:ext cx="1318260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97736" y="2763011"/>
              <a:ext cx="1182624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89276" y="2763011"/>
              <a:ext cx="940308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38499" y="2763011"/>
              <a:ext cx="1258824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206239" y="2763011"/>
              <a:ext cx="1336548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251704" y="2763011"/>
              <a:ext cx="1178052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138671" y="2763011"/>
              <a:ext cx="1178052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025640" y="2763011"/>
              <a:ext cx="982979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17536" y="2763011"/>
              <a:ext cx="1004316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252459" y="2763011"/>
              <a:ext cx="589788" cy="7894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70560" y="3275076"/>
              <a:ext cx="1527048" cy="78943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15084" y="3275076"/>
              <a:ext cx="1260347" cy="78943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692908" y="3275076"/>
              <a:ext cx="1139952" cy="78943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51859" y="3275076"/>
              <a:ext cx="1060703" cy="78943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148" y="3986784"/>
              <a:ext cx="438912" cy="45872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560" y="3787139"/>
              <a:ext cx="1318260" cy="78943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24584" y="3787139"/>
              <a:ext cx="1094231" cy="7894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354580" y="3787139"/>
              <a:ext cx="893063" cy="78943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83408" y="3787139"/>
              <a:ext cx="940307" cy="7894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459480" y="3787139"/>
              <a:ext cx="1060703" cy="78943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155948" y="3787139"/>
              <a:ext cx="1002791" cy="78943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794504" y="3787139"/>
              <a:ext cx="900684" cy="7894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330951" y="3787139"/>
              <a:ext cx="982979" cy="7894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949695" y="3787139"/>
              <a:ext cx="1001268" cy="7894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85204" y="3787139"/>
              <a:ext cx="940307" cy="7894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161276" y="3787139"/>
              <a:ext cx="1060703" cy="78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857743" y="3787139"/>
              <a:ext cx="984503" cy="78943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70560" y="4299202"/>
              <a:ext cx="982979" cy="78943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72540" y="4299202"/>
              <a:ext cx="1121663" cy="78943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011680" y="4299202"/>
              <a:ext cx="1353312" cy="78943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983992" y="4299202"/>
              <a:ext cx="982980" cy="789432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535940" y="719480"/>
            <a:ext cx="8074025" cy="4123054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7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Tránh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tiếp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xúc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khói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thuốc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lá,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khói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bếp</a:t>
            </a:r>
            <a:endParaRPr sz="28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120000"/>
              </a:lnSpc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Tránh</a:t>
            </a:r>
            <a:r>
              <a:rPr sz="28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dị</a:t>
            </a:r>
            <a:r>
              <a:rPr sz="2800" spc="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nguyên</a:t>
            </a:r>
            <a:r>
              <a:rPr sz="2800" spc="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môi</a:t>
            </a:r>
            <a:r>
              <a:rPr sz="28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trường,</a:t>
            </a:r>
            <a:r>
              <a:rPr sz="2800" spc="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bụi</a:t>
            </a:r>
            <a:r>
              <a:rPr sz="2800" spc="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nhà,</a:t>
            </a:r>
            <a:r>
              <a:rPr sz="28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phấn</a:t>
            </a:r>
            <a:r>
              <a:rPr sz="2800" spc="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hoa…</a:t>
            </a:r>
            <a:r>
              <a:rPr sz="2800" spc="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và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dị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nguyên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khác.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67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Giảm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cân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cho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 thừa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cân/béo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phì.</a:t>
            </a:r>
            <a:endParaRPr sz="2800">
              <a:latin typeface="Times New Roman"/>
              <a:cs typeface="Times New Roman"/>
            </a:endParaRPr>
          </a:p>
          <a:p>
            <a:pPr marL="355600" marR="8255" indent="-343535">
              <a:lnSpc>
                <a:spcPts val="4029"/>
              </a:lnSpc>
              <a:spcBef>
                <a:spcPts val="25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  <a:tab pos="1382395" algn="l"/>
                <a:tab pos="2274570" algn="l"/>
                <a:tab pos="2923540" algn="l"/>
                <a:tab pos="3891279" algn="l"/>
                <a:tab pos="4937125" algn="l"/>
                <a:tab pos="5824855" algn="l"/>
                <a:tab pos="6711315" algn="l"/>
                <a:tab pos="740346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Tránh	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dùn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cá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thu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ố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chống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êm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ảm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đau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non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-  steroid,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thuốc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chẹn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beta</a:t>
            </a:r>
            <a:endParaRPr sz="2800">
              <a:latin typeface="Times New Roman"/>
              <a:cs typeface="Times New Roman"/>
            </a:endParaRPr>
          </a:p>
          <a:p>
            <a:pPr marL="355600" marR="9525" indent="-343535">
              <a:lnSpc>
                <a:spcPts val="4029"/>
              </a:lnSpc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Tránh</a:t>
            </a:r>
            <a:r>
              <a:rPr sz="2800" spc="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thức</a:t>
            </a:r>
            <a:r>
              <a:rPr sz="2800" spc="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ăn,</a:t>
            </a:r>
            <a:r>
              <a:rPr sz="2800" spc="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sz="28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chất</a:t>
            </a:r>
            <a:r>
              <a:rPr sz="2800" spc="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phụ</a:t>
            </a:r>
            <a:r>
              <a:rPr sz="28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gia</a:t>
            </a:r>
            <a:r>
              <a:rPr sz="28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nếu</a:t>
            </a:r>
            <a:r>
              <a:rPr sz="28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biết</a:t>
            </a:r>
            <a:r>
              <a:rPr sz="2800" spc="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sz="2800" spc="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chất</a:t>
            </a:r>
            <a:r>
              <a:rPr sz="2800" spc="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này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gây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triệu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chứng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880228" y="4836058"/>
            <a:ext cx="3886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Khuyến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cáo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hội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Nhi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khoa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Hô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hấp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2016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3155" y="135636"/>
            <a:ext cx="2874264" cy="13411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18153" y="295147"/>
            <a:ext cx="21075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Kết</a:t>
            </a:r>
            <a:r>
              <a:rPr sz="4800" spc="-95" dirty="0"/>
              <a:t> </a:t>
            </a:r>
            <a:r>
              <a:rPr sz="4800" dirty="0"/>
              <a:t>luận</a:t>
            </a:r>
            <a:endParaRPr sz="4800"/>
          </a:p>
        </p:txBody>
      </p:sp>
      <p:grpSp>
        <p:nvGrpSpPr>
          <p:cNvPr id="4" name="object 4"/>
          <p:cNvGrpSpPr/>
          <p:nvPr/>
        </p:nvGrpSpPr>
        <p:grpSpPr>
          <a:xfrm>
            <a:off x="269747" y="1158239"/>
            <a:ext cx="8724900" cy="3563620"/>
            <a:chOff x="269747" y="1158239"/>
            <a:chExt cx="8724900" cy="35636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747" y="1357883"/>
              <a:ext cx="438912" cy="4587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159" y="1158239"/>
              <a:ext cx="1219200" cy="789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6359" y="1158239"/>
              <a:ext cx="1161288" cy="7894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35124" y="1158239"/>
              <a:ext cx="982980" cy="7894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7103" y="1158239"/>
              <a:ext cx="844295" cy="789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00399" y="1158239"/>
              <a:ext cx="900684" cy="7894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23132" y="1158239"/>
              <a:ext cx="982980" cy="7894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25112" y="1158239"/>
              <a:ext cx="982980" cy="7894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27092" y="1158239"/>
              <a:ext cx="996696" cy="7894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42788" y="1158239"/>
              <a:ext cx="982980" cy="789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44768" y="1158239"/>
              <a:ext cx="999743" cy="7894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65036" y="1158239"/>
              <a:ext cx="1121664" cy="7894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747" y="1912619"/>
              <a:ext cx="438912" cy="4587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8159" y="1712975"/>
              <a:ext cx="1040891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8051" y="1712975"/>
              <a:ext cx="1002791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99844" y="1712975"/>
              <a:ext cx="879347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98192" y="1712975"/>
              <a:ext cx="1004316" cy="789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19983" y="1712975"/>
              <a:ext cx="982980" cy="789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21963" y="1712975"/>
              <a:ext cx="826008" cy="789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66971" y="1712975"/>
              <a:ext cx="940308" cy="789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26280" y="1712975"/>
              <a:ext cx="1161288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06568" y="1712975"/>
              <a:ext cx="1139952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65519" y="1712975"/>
              <a:ext cx="1260348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3343" y="1712975"/>
              <a:ext cx="982979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747" y="2467355"/>
              <a:ext cx="438912" cy="4587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8159" y="2267711"/>
              <a:ext cx="1181100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18259" y="2267711"/>
              <a:ext cx="1002791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38527" y="2267711"/>
              <a:ext cx="826008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383536" y="2267711"/>
              <a:ext cx="1161288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162299" y="2267711"/>
              <a:ext cx="992124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773424" y="2267711"/>
              <a:ext cx="961644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355592" y="2267711"/>
              <a:ext cx="804672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79263" y="2267711"/>
              <a:ext cx="1082039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478780" y="2267711"/>
              <a:ext cx="786384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747" y="3022091"/>
              <a:ext cx="438912" cy="45872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8159" y="2822447"/>
              <a:ext cx="1181100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18259" y="2822447"/>
              <a:ext cx="1002791" cy="7894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38527" y="2822447"/>
              <a:ext cx="826008" cy="7894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383536" y="2822447"/>
              <a:ext cx="1161288" cy="7894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162299" y="2822447"/>
              <a:ext cx="1161288" cy="7894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2588" y="2822447"/>
              <a:ext cx="982980" cy="7894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544568" y="2822447"/>
              <a:ext cx="804672" cy="7894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68239" y="2822447"/>
              <a:ext cx="1082039" cy="7894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67756" y="2822447"/>
              <a:ext cx="786384" cy="7894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073139" y="2822447"/>
              <a:ext cx="1178052" cy="7894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871716" y="2822447"/>
              <a:ext cx="1042416" cy="7894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31607" y="2822447"/>
              <a:ext cx="982979" cy="78943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747" y="3576827"/>
              <a:ext cx="438912" cy="45872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18159" y="3377183"/>
              <a:ext cx="859536" cy="78943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34796" y="3377183"/>
              <a:ext cx="1182624" cy="78943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874520" y="3377183"/>
              <a:ext cx="1732787" cy="78943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264408" y="3377183"/>
              <a:ext cx="923543" cy="78943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845051" y="3377183"/>
              <a:ext cx="1181100" cy="78943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683251" y="3377183"/>
              <a:ext cx="1222248" cy="78943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562600" y="3377183"/>
              <a:ext cx="1082040" cy="78943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301739" y="3377183"/>
              <a:ext cx="784860" cy="78943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43700" y="3377183"/>
              <a:ext cx="992124" cy="78943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92924" y="3377183"/>
              <a:ext cx="982979" cy="78943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033004" y="3377183"/>
              <a:ext cx="961644" cy="78943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8159" y="3931919"/>
              <a:ext cx="804672" cy="78943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41831" y="3931919"/>
              <a:ext cx="839724" cy="78943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400556" y="3931919"/>
              <a:ext cx="1360932" cy="78943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78964" y="3931919"/>
              <a:ext cx="982980" cy="78943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0943" y="3931919"/>
              <a:ext cx="844295" cy="7894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4240" y="3931919"/>
              <a:ext cx="900684" cy="789432"/>
            </a:xfrm>
            <a:prstGeom prst="rect">
              <a:avLst/>
            </a:prstGeom>
          </p:spPr>
        </p:pic>
      </p:grpSp>
      <p:sp>
        <p:nvSpPr>
          <p:cNvPr id="70" name="object 70"/>
          <p:cNvSpPr txBox="1"/>
          <p:nvPr/>
        </p:nvSpPr>
        <p:spPr>
          <a:xfrm>
            <a:off x="383540" y="1120292"/>
            <a:ext cx="8375650" cy="335534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1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chủ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yếu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dựa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vào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lâm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sàng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Cần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loại trừ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khò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khè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bệnh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khác ngoài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Phân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loại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độ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nặng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cơn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cấp</a:t>
            </a:r>
            <a:r>
              <a:rPr sz="2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01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Phân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loại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độ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nặng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bệnh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điều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kiểm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soát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endParaRPr sz="280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4370"/>
              </a:lnSpc>
              <a:spcBef>
                <a:spcPts val="11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Sử</a:t>
            </a:r>
            <a:r>
              <a:rPr sz="2800" spc="2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dụng</a:t>
            </a:r>
            <a:r>
              <a:rPr sz="2800" spc="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corticoid</a:t>
            </a:r>
            <a:r>
              <a:rPr sz="2800" spc="3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khí</a:t>
            </a:r>
            <a:r>
              <a:rPr sz="2800" spc="2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dung</a:t>
            </a:r>
            <a:r>
              <a:rPr sz="2800" spc="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trong</a:t>
            </a:r>
            <a:r>
              <a:rPr sz="2800" spc="3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điều</a:t>
            </a:r>
            <a:r>
              <a:rPr sz="2800" spc="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trị</a:t>
            </a:r>
            <a:r>
              <a:rPr sz="2800" spc="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cơn</a:t>
            </a:r>
            <a:r>
              <a:rPr sz="2800" spc="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2800" spc="3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cấp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dự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phòng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hen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trẻ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5460" y="121920"/>
            <a:ext cx="5631180" cy="1231900"/>
            <a:chOff x="1775460" y="121920"/>
            <a:chExt cx="5631180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5460" y="121920"/>
              <a:ext cx="1911095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5244" y="121920"/>
              <a:ext cx="1818132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0539" y="121920"/>
              <a:ext cx="1674876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6944" y="121920"/>
              <a:ext cx="1318259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95416" y="121920"/>
              <a:ext cx="1411224" cy="123139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08073" y="268046"/>
            <a:ext cx="493077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Chẩn</a:t>
            </a:r>
            <a:r>
              <a:rPr spc="-25" dirty="0"/>
              <a:t> </a:t>
            </a:r>
            <a:r>
              <a:rPr dirty="0"/>
              <a:t>đoán</a:t>
            </a:r>
            <a:r>
              <a:rPr spc="-35" dirty="0"/>
              <a:t> </a:t>
            </a:r>
            <a:r>
              <a:rPr dirty="0"/>
              <a:t>hen</a:t>
            </a:r>
            <a:r>
              <a:rPr spc="-25" dirty="0"/>
              <a:t> </a:t>
            </a:r>
            <a:r>
              <a:rPr dirty="0"/>
              <a:t>trẻ</a:t>
            </a:r>
            <a:r>
              <a:rPr spc="-25" dirty="0"/>
              <a:t> </a:t>
            </a:r>
            <a:r>
              <a:rPr dirty="0"/>
              <a:t>em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422148" y="1267967"/>
            <a:ext cx="8304530" cy="2966085"/>
            <a:chOff x="422148" y="1267967"/>
            <a:chExt cx="8304530" cy="296608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148" y="1467611"/>
              <a:ext cx="438912" cy="4587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560" y="1267967"/>
              <a:ext cx="1159764" cy="7894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9323" y="1267967"/>
              <a:ext cx="1060703" cy="7894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29027" y="1267967"/>
              <a:ext cx="1161288" cy="7894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09315" y="1267967"/>
              <a:ext cx="800100" cy="789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148" y="2193035"/>
              <a:ext cx="438912" cy="4587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0560" y="1993391"/>
              <a:ext cx="1335024" cy="78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27631" y="1993391"/>
              <a:ext cx="999744" cy="78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47899" y="1993391"/>
              <a:ext cx="1121664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148" y="2918460"/>
              <a:ext cx="438912" cy="4587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0560" y="2718815"/>
              <a:ext cx="1239012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30095" y="2718815"/>
              <a:ext cx="903731" cy="789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51304" y="2718815"/>
              <a:ext cx="1318259" cy="789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88564" y="2718815"/>
              <a:ext cx="1161288" cy="789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80459" y="2718815"/>
              <a:ext cx="568451" cy="789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66388" y="2718815"/>
              <a:ext cx="1522476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12436" y="2718815"/>
              <a:ext cx="961643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93080" y="2718815"/>
              <a:ext cx="999744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14871" y="2718815"/>
              <a:ext cx="1121664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148" y="3643883"/>
              <a:ext cx="438912" cy="4587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0560" y="3444239"/>
              <a:ext cx="1220724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10284" y="3444239"/>
              <a:ext cx="1013460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42743" y="3444239"/>
              <a:ext cx="1139952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01696" y="3444239"/>
              <a:ext cx="1161287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80459" y="3444239"/>
              <a:ext cx="961643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261104" y="3444239"/>
              <a:ext cx="1103376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81956" y="3444239"/>
              <a:ext cx="804672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405627" y="3444239"/>
              <a:ext cx="1139952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64580" y="3444239"/>
              <a:ext cx="1161287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944867" y="3444239"/>
              <a:ext cx="1161287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23631" y="3444239"/>
              <a:ext cx="1002792" cy="789432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535940" y="1358646"/>
            <a:ext cx="7955915" cy="2628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Khai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thác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bệnh sử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35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Khám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lâm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sàng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35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Đánh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giá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khách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quan: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TDCN,</a:t>
            </a:r>
            <a:r>
              <a:rPr sz="2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cận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lâm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sàng</a:t>
            </a:r>
            <a:endParaRPr sz="28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spcBef>
                <a:spcPts val="235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Tổng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hợp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xác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định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và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chẩn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đoán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phân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biệt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7350" y="3146835"/>
              <a:ext cx="1136649" cy="19919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8751" y="4522909"/>
              <a:ext cx="595248" cy="6158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5476" y="5021947"/>
              <a:ext cx="128523" cy="1167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25950" y="0"/>
              <a:ext cx="114300" cy="51387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2200" y="0"/>
              <a:ext cx="276225" cy="51387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29301" y="0"/>
              <a:ext cx="534924" cy="51387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34126" y="0"/>
              <a:ext cx="677799" cy="51387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62751" y="0"/>
              <a:ext cx="885825" cy="51387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39001" y="0"/>
              <a:ext cx="1095375" cy="513873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77151" y="0"/>
              <a:ext cx="1371600" cy="51387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06825" y="0"/>
              <a:ext cx="238125" cy="51387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21025" y="0"/>
              <a:ext cx="476250" cy="513873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84501" y="0"/>
              <a:ext cx="674624" cy="51387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89176" y="0"/>
              <a:ext cx="912749" cy="513873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2837" y="0"/>
              <a:ext cx="1169987" cy="51387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5612" y="0"/>
              <a:ext cx="1333563" cy="513873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39" y="3454018"/>
              <a:ext cx="962023" cy="16847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939" y="4631537"/>
              <a:ext cx="361948" cy="5071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80376" y="0"/>
              <a:ext cx="1562100" cy="212648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001000" y="0"/>
              <a:ext cx="1141730" cy="1006475"/>
            </a:xfrm>
            <a:custGeom>
              <a:avLst/>
              <a:gdLst/>
              <a:ahLst/>
              <a:cxnLst/>
              <a:rect l="l" t="t" r="r" b="b"/>
              <a:pathLst>
                <a:path w="1141729" h="1006475">
                  <a:moveTo>
                    <a:pt x="1141476" y="977519"/>
                  </a:moveTo>
                  <a:lnTo>
                    <a:pt x="913765" y="720344"/>
                  </a:lnTo>
                  <a:lnTo>
                    <a:pt x="646303" y="471424"/>
                  </a:lnTo>
                  <a:lnTo>
                    <a:pt x="351790" y="228600"/>
                  </a:lnTo>
                  <a:lnTo>
                    <a:pt x="27051" y="0"/>
                  </a:lnTo>
                  <a:lnTo>
                    <a:pt x="0" y="0"/>
                  </a:lnTo>
                  <a:lnTo>
                    <a:pt x="332740" y="235712"/>
                  </a:lnTo>
                  <a:lnTo>
                    <a:pt x="636778" y="485775"/>
                  </a:lnTo>
                  <a:lnTo>
                    <a:pt x="904240" y="741807"/>
                  </a:lnTo>
                  <a:lnTo>
                    <a:pt x="1141476" y="1006094"/>
                  </a:lnTo>
                  <a:lnTo>
                    <a:pt x="1141476" y="977519"/>
                  </a:lnTo>
                  <a:close/>
                </a:path>
                <a:path w="1141729" h="1006475">
                  <a:moveTo>
                    <a:pt x="1141476" y="471424"/>
                  </a:moveTo>
                  <a:lnTo>
                    <a:pt x="846963" y="228600"/>
                  </a:lnTo>
                  <a:lnTo>
                    <a:pt x="512826" y="0"/>
                  </a:lnTo>
                  <a:lnTo>
                    <a:pt x="493776" y="0"/>
                  </a:lnTo>
                  <a:lnTo>
                    <a:pt x="837438" y="242824"/>
                  </a:lnTo>
                  <a:lnTo>
                    <a:pt x="1141476" y="492887"/>
                  </a:lnTo>
                  <a:lnTo>
                    <a:pt x="1141476" y="471424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39" y="0"/>
              <a:ext cx="1362136" cy="167754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937" y="0"/>
              <a:ext cx="933450" cy="713740"/>
            </a:xfrm>
            <a:custGeom>
              <a:avLst/>
              <a:gdLst/>
              <a:ahLst/>
              <a:cxnLst/>
              <a:rect l="l" t="t" r="r" b="b"/>
              <a:pathLst>
                <a:path w="933450" h="713740">
                  <a:moveTo>
                    <a:pt x="428625" y="0"/>
                  </a:moveTo>
                  <a:lnTo>
                    <a:pt x="399935" y="0"/>
                  </a:lnTo>
                  <a:lnTo>
                    <a:pt x="191211" y="135763"/>
                  </a:lnTo>
                  <a:lnTo>
                    <a:pt x="0" y="278638"/>
                  </a:lnTo>
                  <a:lnTo>
                    <a:pt x="0" y="300101"/>
                  </a:lnTo>
                  <a:lnTo>
                    <a:pt x="200774" y="142875"/>
                  </a:lnTo>
                  <a:lnTo>
                    <a:pt x="428625" y="0"/>
                  </a:lnTo>
                  <a:close/>
                </a:path>
                <a:path w="933450" h="713740">
                  <a:moveTo>
                    <a:pt x="933450" y="0"/>
                  </a:moveTo>
                  <a:lnTo>
                    <a:pt x="904773" y="0"/>
                  </a:lnTo>
                  <a:lnTo>
                    <a:pt x="648322" y="157099"/>
                  </a:lnTo>
                  <a:lnTo>
                    <a:pt x="409384" y="321437"/>
                  </a:lnTo>
                  <a:lnTo>
                    <a:pt x="191147" y="499999"/>
                  </a:lnTo>
                  <a:lnTo>
                    <a:pt x="0" y="684657"/>
                  </a:lnTo>
                  <a:lnTo>
                    <a:pt x="0" y="713232"/>
                  </a:lnTo>
                  <a:lnTo>
                    <a:pt x="191147" y="514350"/>
                  </a:lnTo>
                  <a:lnTo>
                    <a:pt x="409384" y="335788"/>
                  </a:lnTo>
                  <a:lnTo>
                    <a:pt x="657872" y="164338"/>
                  </a:lnTo>
                  <a:lnTo>
                    <a:pt x="933450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2805176"/>
              <a:ext cx="9140825" cy="467995"/>
            </a:xfrm>
            <a:custGeom>
              <a:avLst/>
              <a:gdLst/>
              <a:ahLst/>
              <a:cxnLst/>
              <a:rect l="l" t="t" r="r" b="b"/>
              <a:pathLst>
                <a:path w="9140825" h="467995">
                  <a:moveTo>
                    <a:pt x="0" y="467868"/>
                  </a:moveTo>
                  <a:lnTo>
                    <a:pt x="9140824" y="467868"/>
                  </a:lnTo>
                </a:path>
                <a:path w="9140825" h="467995">
                  <a:moveTo>
                    <a:pt x="0" y="0"/>
                  </a:moveTo>
                  <a:lnTo>
                    <a:pt x="9140824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3740911"/>
              <a:ext cx="9140825" cy="0"/>
            </a:xfrm>
            <a:custGeom>
              <a:avLst/>
              <a:gdLst/>
              <a:ahLst/>
              <a:cxnLst/>
              <a:rect l="l" t="t" r="r" b="b"/>
              <a:pathLst>
                <a:path w="9140825">
                  <a:moveTo>
                    <a:pt x="0" y="0"/>
                  </a:moveTo>
                  <a:lnTo>
                    <a:pt x="9140824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466725"/>
              <a:ext cx="9140825" cy="1870710"/>
            </a:xfrm>
            <a:custGeom>
              <a:avLst/>
              <a:gdLst/>
              <a:ahLst/>
              <a:cxnLst/>
              <a:rect l="l" t="t" r="r" b="b"/>
              <a:pathLst>
                <a:path w="9140825" h="1870710">
                  <a:moveTo>
                    <a:pt x="0" y="466725"/>
                  </a:moveTo>
                  <a:lnTo>
                    <a:pt x="9140824" y="466725"/>
                  </a:lnTo>
                </a:path>
                <a:path w="9140825" h="1870710">
                  <a:moveTo>
                    <a:pt x="0" y="1870456"/>
                  </a:moveTo>
                  <a:lnTo>
                    <a:pt x="9140824" y="1870456"/>
                  </a:lnTo>
                </a:path>
                <a:path w="9140825" h="1870710">
                  <a:moveTo>
                    <a:pt x="0" y="1402588"/>
                  </a:moveTo>
                  <a:lnTo>
                    <a:pt x="9140824" y="1402588"/>
                  </a:lnTo>
                </a:path>
                <a:path w="9140825" h="1870710">
                  <a:moveTo>
                    <a:pt x="0" y="934592"/>
                  </a:moveTo>
                  <a:lnTo>
                    <a:pt x="9140824" y="934592"/>
                  </a:lnTo>
                </a:path>
                <a:path w="9140825" h="1870710">
                  <a:moveTo>
                    <a:pt x="0" y="0"/>
                  </a:moveTo>
                  <a:lnTo>
                    <a:pt x="9140824" y="0"/>
                  </a:lnTo>
                </a:path>
              </a:pathLst>
            </a:custGeom>
            <a:ln w="15875">
              <a:solidFill>
                <a:srgbClr val="0066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4208856"/>
              <a:ext cx="9140825" cy="467995"/>
            </a:xfrm>
            <a:custGeom>
              <a:avLst/>
              <a:gdLst/>
              <a:ahLst/>
              <a:cxnLst/>
              <a:rect l="l" t="t" r="r" b="b"/>
              <a:pathLst>
                <a:path w="9140825" h="467995">
                  <a:moveTo>
                    <a:pt x="0" y="467918"/>
                  </a:moveTo>
                  <a:lnTo>
                    <a:pt x="9140824" y="467918"/>
                  </a:lnTo>
                </a:path>
                <a:path w="9140825" h="467995">
                  <a:moveTo>
                    <a:pt x="0" y="0"/>
                  </a:moveTo>
                  <a:lnTo>
                    <a:pt x="9140824" y="0"/>
                  </a:lnTo>
                </a:path>
              </a:pathLst>
            </a:custGeom>
            <a:ln w="15875">
              <a:solidFill>
                <a:srgbClr val="003A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371856" y="865632"/>
            <a:ext cx="8444865" cy="2741930"/>
            <a:chOff x="371856" y="865632"/>
            <a:chExt cx="8444865" cy="2741930"/>
          </a:xfrm>
        </p:grpSpPr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91539" y="865632"/>
              <a:ext cx="7577328" cy="150723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1856" y="2100072"/>
              <a:ext cx="5835396" cy="150723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17235" y="2100072"/>
              <a:ext cx="1994915" cy="150723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92823" y="2100072"/>
              <a:ext cx="2223516" cy="1507236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301877" y="1047445"/>
            <a:ext cx="65392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latin typeface="Times New Roman"/>
                <a:cs typeface="Times New Roman"/>
              </a:rPr>
              <a:t>Chẩn</a:t>
            </a:r>
            <a:r>
              <a:rPr sz="5400" b="1" spc="-20" dirty="0">
                <a:latin typeface="Times New Roman"/>
                <a:cs typeface="Times New Roman"/>
              </a:rPr>
              <a:t> </a:t>
            </a:r>
            <a:r>
              <a:rPr sz="5400" b="1" spc="-5" dirty="0">
                <a:latin typeface="Times New Roman"/>
                <a:cs typeface="Times New Roman"/>
              </a:rPr>
              <a:t>đoán</a:t>
            </a:r>
            <a:r>
              <a:rPr sz="5400" b="1" spc="-40" dirty="0">
                <a:latin typeface="Times New Roman"/>
                <a:cs typeface="Times New Roman"/>
              </a:rPr>
              <a:t> </a:t>
            </a:r>
            <a:r>
              <a:rPr sz="5400" b="1" spc="-5" dirty="0">
                <a:latin typeface="Times New Roman"/>
                <a:cs typeface="Times New Roman"/>
              </a:rPr>
              <a:t>hen</a:t>
            </a:r>
            <a:r>
              <a:rPr sz="5400" b="1" spc="-20" dirty="0">
                <a:latin typeface="Times New Roman"/>
                <a:cs typeface="Times New Roman"/>
              </a:rPr>
              <a:t> </a:t>
            </a:r>
            <a:r>
              <a:rPr sz="5400" b="1" spc="-5" dirty="0">
                <a:latin typeface="Times New Roman"/>
                <a:cs typeface="Times New Roman"/>
              </a:rPr>
              <a:t>trẻ</a:t>
            </a:r>
            <a:r>
              <a:rPr sz="5400" b="1" spc="-15" dirty="0">
                <a:latin typeface="Times New Roman"/>
                <a:cs typeface="Times New Roman"/>
              </a:rPr>
              <a:t> </a:t>
            </a:r>
            <a:r>
              <a:rPr sz="5400" b="1" dirty="0">
                <a:latin typeface="Times New Roman"/>
                <a:cs typeface="Times New Roman"/>
              </a:rPr>
              <a:t>em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82218" y="2282139"/>
            <a:ext cx="75819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CCEBFF"/>
                </a:solidFill>
                <a:latin typeface="Times New Roman"/>
                <a:cs typeface="Times New Roman"/>
              </a:rPr>
              <a:t>chủ</a:t>
            </a:r>
            <a:r>
              <a:rPr sz="5400" b="1" spc="-1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5400" b="1" dirty="0">
                <a:solidFill>
                  <a:srgbClr val="CCEBFF"/>
                </a:solidFill>
                <a:latin typeface="Times New Roman"/>
                <a:cs typeface="Times New Roman"/>
              </a:rPr>
              <a:t>yếu</a:t>
            </a:r>
            <a:r>
              <a:rPr sz="5400" b="1" spc="-3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5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dựa</a:t>
            </a:r>
            <a:r>
              <a:rPr sz="5400" b="1" spc="-15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5400" b="1" dirty="0">
                <a:solidFill>
                  <a:srgbClr val="CCEBFF"/>
                </a:solidFill>
                <a:latin typeface="Times New Roman"/>
                <a:cs typeface="Times New Roman"/>
              </a:rPr>
              <a:t>vào</a:t>
            </a:r>
            <a:r>
              <a:rPr sz="5400" b="1" spc="-2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5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lâm</a:t>
            </a:r>
            <a:r>
              <a:rPr sz="5400" b="1" spc="-20" dirty="0">
                <a:solidFill>
                  <a:srgbClr val="CCEBFF"/>
                </a:solidFill>
                <a:latin typeface="Times New Roman"/>
                <a:cs typeface="Times New Roman"/>
              </a:rPr>
              <a:t> </a:t>
            </a:r>
            <a:r>
              <a:rPr sz="5400" b="1" spc="-5" dirty="0">
                <a:solidFill>
                  <a:srgbClr val="CCEBFF"/>
                </a:solidFill>
                <a:latin typeface="Times New Roman"/>
                <a:cs typeface="Times New Roman"/>
              </a:rPr>
              <a:t>sàng</a:t>
            </a:r>
            <a:endParaRPr sz="5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744" y="121920"/>
            <a:ext cx="7943215" cy="1231900"/>
            <a:chOff x="618744" y="121920"/>
            <a:chExt cx="7943215" cy="1231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8744" y="121920"/>
              <a:ext cx="1147571" cy="12313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7844" y="121920"/>
              <a:ext cx="2065020" cy="12313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3076" y="121920"/>
              <a:ext cx="2214372" cy="1231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6135" y="121920"/>
              <a:ext cx="2065019" cy="1231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72684" y="121920"/>
              <a:ext cx="1054608" cy="1231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98820" y="121920"/>
              <a:ext cx="1441703" cy="12313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50735" y="121920"/>
              <a:ext cx="1911096" cy="123139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51382" y="268046"/>
            <a:ext cx="72402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Times New Roman"/>
                <a:cs typeface="Times New Roman"/>
              </a:rPr>
              <a:t>4</a:t>
            </a:r>
            <a:r>
              <a:rPr b="1" spc="-1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Triệu</a:t>
            </a:r>
            <a:r>
              <a:rPr b="1" spc="-2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chứng</a:t>
            </a:r>
            <a:r>
              <a:rPr b="1" spc="-35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chính: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b="1" dirty="0">
                <a:latin typeface="Times New Roman"/>
                <a:cs typeface="Times New Roman"/>
              </a:rPr>
              <a:t>Cơ</a:t>
            </a:r>
            <a:r>
              <a:rPr b="1" spc="-2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năng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879347" y="1203960"/>
            <a:ext cx="7719059" cy="3563620"/>
            <a:chOff x="879347" y="1203960"/>
            <a:chExt cx="7719059" cy="356362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" y="1403604"/>
              <a:ext cx="438912" cy="458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7759" y="1203960"/>
              <a:ext cx="1082040" cy="7894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28800" y="1203960"/>
              <a:ext cx="982980" cy="7894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" y="1958340"/>
              <a:ext cx="438912" cy="4587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7759" y="1758696"/>
              <a:ext cx="903731" cy="7894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" y="2513076"/>
              <a:ext cx="438912" cy="4587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27759" y="2313432"/>
              <a:ext cx="1051560" cy="7894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99844" y="2313432"/>
              <a:ext cx="1161288" cy="789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78608" y="2313432"/>
              <a:ext cx="934212" cy="7894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" y="3067811"/>
              <a:ext cx="438912" cy="4587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27759" y="2868167"/>
              <a:ext cx="1239012" cy="789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87295" y="2868167"/>
              <a:ext cx="1175004" cy="789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99259" y="3422904"/>
              <a:ext cx="941832" cy="789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61615" y="3422904"/>
              <a:ext cx="1082040" cy="789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74263" y="3422904"/>
              <a:ext cx="644651" cy="7894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049524" y="3422904"/>
              <a:ext cx="804672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474719" y="3422904"/>
              <a:ext cx="1078991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74236" y="3422904"/>
              <a:ext cx="982980" cy="7894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776215" y="3422904"/>
              <a:ext cx="1121664" cy="7894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28488" y="3422904"/>
              <a:ext cx="646176" cy="7894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05271" y="3422904"/>
              <a:ext cx="1082040" cy="789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304788" y="3422904"/>
              <a:ext cx="925067" cy="7894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847332" y="3422904"/>
              <a:ext cx="1033272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498079" y="3422904"/>
              <a:ext cx="923544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52231" y="3422904"/>
              <a:ext cx="646176" cy="789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27759" y="3977639"/>
              <a:ext cx="1002791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748027" y="3977639"/>
              <a:ext cx="982980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50008" y="3977639"/>
              <a:ext cx="746759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715768" y="3977639"/>
              <a:ext cx="1517904" cy="7894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64280" y="3977639"/>
              <a:ext cx="824484" cy="789432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993444" y="1166012"/>
            <a:ext cx="7282815" cy="3354704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105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Khò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khè</a:t>
            </a:r>
            <a:endParaRPr sz="28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101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Ho</a:t>
            </a:r>
            <a:endParaRPr sz="28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101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Thở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ngắn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hơi</a:t>
            </a:r>
            <a:endParaRPr sz="2800">
              <a:latin typeface="Times New Roman"/>
              <a:cs typeface="Times New Roman"/>
            </a:endParaRPr>
          </a:p>
          <a:p>
            <a:pPr marL="354965" indent="-342900">
              <a:lnSpc>
                <a:spcPct val="100000"/>
              </a:lnSpc>
              <a:spcBef>
                <a:spcPts val="1010"/>
              </a:spcBef>
              <a:buClr>
                <a:srgbClr val="FFFFCC"/>
              </a:buClr>
              <a:buSzPct val="58928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Nặng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ngực</a:t>
            </a:r>
            <a:endParaRPr sz="2800">
              <a:latin typeface="Times New Roman"/>
              <a:cs typeface="Times New Roman"/>
            </a:endParaRPr>
          </a:p>
          <a:p>
            <a:pPr marL="354965" marR="5080" indent="571500">
              <a:lnSpc>
                <a:spcPct val="130000"/>
              </a:lnSpc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Tái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phát,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về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đêm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gần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sáng, thay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đổi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thời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tiết,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tiếp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xúc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dị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nguyên…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2767</Words>
  <Application>Microsoft Office PowerPoint</Application>
  <PresentationFormat>On-screen Show (16:9)</PresentationFormat>
  <Paragraphs>311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Arial MT</vt:lpstr>
      <vt:lpstr>Calibri</vt:lpstr>
      <vt:lpstr>Times New Roman</vt:lpstr>
      <vt:lpstr>Verdana</vt:lpstr>
      <vt:lpstr>Wingdings</vt:lpstr>
      <vt:lpstr>Office Theme</vt:lpstr>
      <vt:lpstr>CHẨN ĐOÁN VÀ ĐIỀU TRỊ</vt:lpstr>
      <vt:lpstr>Nội dung</vt:lpstr>
      <vt:lpstr>Tổng quan</vt:lpstr>
      <vt:lpstr>Định nghĩa</vt:lpstr>
      <vt:lpstr>Cơ chế bệnh</vt:lpstr>
      <vt:lpstr>Yếu tố nguy cơ</vt:lpstr>
      <vt:lpstr>Chẩn đoán hen trẻ em</vt:lpstr>
      <vt:lpstr>Chẩn đoán hen trẻ em</vt:lpstr>
      <vt:lpstr>4 Triệu chứng chính: Cơ năng</vt:lpstr>
      <vt:lpstr>Triệu chứng thực thể</vt:lpstr>
      <vt:lpstr>PowerPoint Presentation</vt:lpstr>
      <vt:lpstr>Đặc điểm lâm sàng giữa 2 nhóm tuổi</vt:lpstr>
      <vt:lpstr>Chẩn đoán hen dựa vào lâm sàng</vt:lpstr>
      <vt:lpstr>Đánh giá khách quan – chức năng hô hấp</vt:lpstr>
      <vt:lpstr>Tổng hợp chẩn đoán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kiểu khò khè ở trẻ em</vt:lpstr>
      <vt:lpstr>Phenotype hen ở trẻ trên 2 tuổi</vt:lpstr>
      <vt:lpstr>Tiêu chuẩn chẩn đoán hen trẻ &lt; 5 tuổi</vt:lpstr>
      <vt:lpstr>Những điểm chủ yếu trong chẩn đoán</vt:lpstr>
      <vt:lpstr>Điều trị thử</vt:lpstr>
      <vt:lpstr>Test hồi phục phế quản</vt:lpstr>
      <vt:lpstr>Chẩn đoán hen trẻ &gt; 12 tuổi</vt:lpstr>
      <vt:lpstr>Chẩn đoán hen trẻ &gt; 12 tuổi</vt:lpstr>
      <vt:lpstr>Chẩn đoán hen trẻ &gt; 12 tuổi</vt:lpstr>
      <vt:lpstr>Chẩn đoán hen trẻ &gt; 12 tuổi</vt:lpstr>
      <vt:lpstr>PowerPoint Presentation</vt:lpstr>
      <vt:lpstr>Xử trí cơn hen cấp</vt:lpstr>
      <vt:lpstr>ĐỊNH NGHĨA CƠN HEN CẤP</vt:lpstr>
      <vt:lpstr>PowerPoint Presentation</vt:lpstr>
      <vt:lpstr>Trẻ &gt; 5 tuổi</vt:lpstr>
      <vt:lpstr>Trẻ ≤ 5 tuổi</vt:lpstr>
      <vt:lpstr>Mục tiêu xử trí cơn hen cấp</vt:lpstr>
      <vt:lpstr>Xử trí cơn hen tại nhà</vt:lpstr>
      <vt:lpstr>PowerPoint Presentation</vt:lpstr>
      <vt:lpstr>PowerPoint Presentation</vt:lpstr>
      <vt:lpstr>PowerPoint Presentation</vt:lpstr>
      <vt:lpstr>Điều trị cơn hen cấp tại bệnh viện (tiếp)</vt:lpstr>
      <vt:lpstr>Đánh giá và điều trị cơn cấp tại tuyến cơ sở</vt:lpstr>
      <vt:lpstr>Đánh giá và điều trị cơn cấp tại khoa cấp cứu</vt:lpstr>
      <vt:lpstr>PowerPoint Presentation</vt:lpstr>
      <vt:lpstr>Liều thuốc sử dụng cấp cứu</vt:lpstr>
      <vt:lpstr>Liều thuốc sử dụng cấp cứu</vt:lpstr>
      <vt:lpstr>Phân loại bệnh hen và</vt:lpstr>
      <vt:lpstr>Quan trọng trong kiểm soát hen</vt:lpstr>
      <vt:lpstr>Đánh giá mức độ nặng bệnh hen</vt:lpstr>
      <vt:lpstr>Đánh giá kiểm soát triệu chứng và nguy cơ</vt:lpstr>
      <vt:lpstr>Đánh giá độ nặng bệnh hen</vt:lpstr>
      <vt:lpstr>Đánh giá mức độ kiểm soát hen</vt:lpstr>
      <vt:lpstr>ĐIỀU TRỊ và DỰ PHÒNG</vt:lpstr>
      <vt:lpstr>“Hướng dẫn chẩn đoán và điều trị hen trẻ em dưới 5 tuổi” BYT 2016</vt:lpstr>
      <vt:lpstr>Điều trị duy trì kiểm soát hen ban đầu theo</vt:lpstr>
      <vt:lpstr>Điều trị duy trì hen cho trẻ 0-2 tuổi</vt:lpstr>
      <vt:lpstr>Đánh giá đáp ứng và điều chỉnh điều trị</vt:lpstr>
      <vt:lpstr>PowerPoint Presentation</vt:lpstr>
      <vt:lpstr>PowerPoint Presentation</vt:lpstr>
      <vt:lpstr>Liều lượng corticosteroids dạng xịt hít</vt:lpstr>
      <vt:lpstr>PowerPoint Presentation</vt:lpstr>
      <vt:lpstr>Khí dung corticosteroid trong điều trị duy</vt:lpstr>
      <vt:lpstr>Khuyến cáo điều trị sớm cơn hen</vt:lpstr>
      <vt:lpstr>Các biện pháp phòng ngừa</vt:lpstr>
      <vt:lpstr>Phòng hen tiên phát</vt:lpstr>
      <vt:lpstr>Phòng hen thứ phát</vt:lpstr>
      <vt:lpstr>Kết luận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DUNGBM</dc:creator>
  <cp:lastModifiedBy>User</cp:lastModifiedBy>
  <cp:revision>1</cp:revision>
  <dcterms:created xsi:type="dcterms:W3CDTF">2022-09-20T03:58:28Z</dcterms:created>
  <dcterms:modified xsi:type="dcterms:W3CDTF">2022-09-20T04:30:47Z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2022-09-05T00:00:00Z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2022-09-20T00:00:00Z</vt:filetime>
  </property>
</Properties>
</file>